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ti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
  </p:notesMasterIdLst>
  <p:sldIdLst>
    <p:sldId id="256" r:id="rId2"/>
  </p:sldIdLst>
  <p:sldSz cx="32918400" cy="38404800"/>
  <p:notesSz cx="6858000" cy="9144000"/>
  <p:defaultTextStyle>
    <a:defPPr>
      <a:defRPr lang="en-US"/>
    </a:defPPr>
    <a:lvl1pPr marL="0" algn="l" defTabSz="3423514" rtl="0" eaLnBrk="1" latinLnBrk="0" hangingPunct="1">
      <a:defRPr sz="6739" kern="1200">
        <a:solidFill>
          <a:schemeClr val="tx1"/>
        </a:solidFill>
        <a:latin typeface="+mn-lt"/>
        <a:ea typeface="+mn-ea"/>
        <a:cs typeface="+mn-cs"/>
      </a:defRPr>
    </a:lvl1pPr>
    <a:lvl2pPr marL="1711757" algn="l" defTabSz="3423514" rtl="0" eaLnBrk="1" latinLnBrk="0" hangingPunct="1">
      <a:defRPr sz="6739" kern="1200">
        <a:solidFill>
          <a:schemeClr val="tx1"/>
        </a:solidFill>
        <a:latin typeface="+mn-lt"/>
        <a:ea typeface="+mn-ea"/>
        <a:cs typeface="+mn-cs"/>
      </a:defRPr>
    </a:lvl2pPr>
    <a:lvl3pPr marL="3423514" algn="l" defTabSz="3423514" rtl="0" eaLnBrk="1" latinLnBrk="0" hangingPunct="1">
      <a:defRPr sz="6739" kern="1200">
        <a:solidFill>
          <a:schemeClr val="tx1"/>
        </a:solidFill>
        <a:latin typeface="+mn-lt"/>
        <a:ea typeface="+mn-ea"/>
        <a:cs typeface="+mn-cs"/>
      </a:defRPr>
    </a:lvl3pPr>
    <a:lvl4pPr marL="5135270" algn="l" defTabSz="3423514" rtl="0" eaLnBrk="1" latinLnBrk="0" hangingPunct="1">
      <a:defRPr sz="6739" kern="1200">
        <a:solidFill>
          <a:schemeClr val="tx1"/>
        </a:solidFill>
        <a:latin typeface="+mn-lt"/>
        <a:ea typeface="+mn-ea"/>
        <a:cs typeface="+mn-cs"/>
      </a:defRPr>
    </a:lvl4pPr>
    <a:lvl5pPr marL="6847027" algn="l" defTabSz="3423514" rtl="0" eaLnBrk="1" latinLnBrk="0" hangingPunct="1">
      <a:defRPr sz="6739" kern="1200">
        <a:solidFill>
          <a:schemeClr val="tx1"/>
        </a:solidFill>
        <a:latin typeface="+mn-lt"/>
        <a:ea typeface="+mn-ea"/>
        <a:cs typeface="+mn-cs"/>
      </a:defRPr>
    </a:lvl5pPr>
    <a:lvl6pPr marL="8558784" algn="l" defTabSz="3423514" rtl="0" eaLnBrk="1" latinLnBrk="0" hangingPunct="1">
      <a:defRPr sz="6739" kern="1200">
        <a:solidFill>
          <a:schemeClr val="tx1"/>
        </a:solidFill>
        <a:latin typeface="+mn-lt"/>
        <a:ea typeface="+mn-ea"/>
        <a:cs typeface="+mn-cs"/>
      </a:defRPr>
    </a:lvl6pPr>
    <a:lvl7pPr marL="10270541" algn="l" defTabSz="3423514" rtl="0" eaLnBrk="1" latinLnBrk="0" hangingPunct="1">
      <a:defRPr sz="6739" kern="1200">
        <a:solidFill>
          <a:schemeClr val="tx1"/>
        </a:solidFill>
        <a:latin typeface="+mn-lt"/>
        <a:ea typeface="+mn-ea"/>
        <a:cs typeface="+mn-cs"/>
      </a:defRPr>
    </a:lvl7pPr>
    <a:lvl8pPr marL="11982298" algn="l" defTabSz="3423514" rtl="0" eaLnBrk="1" latinLnBrk="0" hangingPunct="1">
      <a:defRPr sz="6739" kern="1200">
        <a:solidFill>
          <a:schemeClr val="tx1"/>
        </a:solidFill>
        <a:latin typeface="+mn-lt"/>
        <a:ea typeface="+mn-ea"/>
        <a:cs typeface="+mn-cs"/>
      </a:defRPr>
    </a:lvl8pPr>
    <a:lvl9pPr marL="13694054" algn="l" defTabSz="3423514" rtl="0" eaLnBrk="1" latinLnBrk="0" hangingPunct="1">
      <a:defRPr sz="6739"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245"/>
    <p:restoredTop sz="94474"/>
  </p:normalViewPr>
  <p:slideViewPr>
    <p:cSldViewPr snapToGrid="0" snapToObjects="1">
      <p:cViewPr varScale="1">
        <p:scale>
          <a:sx n="15" d="100"/>
          <a:sy n="15" d="100"/>
        </p:scale>
        <p:origin x="1872" y="1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B0B6977-D3D5-FE4B-9F37-7C497001572C}" type="datetimeFigureOut">
              <a:rPr lang="en-US" smtClean="0"/>
              <a:t>4/26/2018</a:t>
            </a:fld>
            <a:endParaRPr lang="en-US"/>
          </a:p>
        </p:txBody>
      </p:sp>
      <p:sp>
        <p:nvSpPr>
          <p:cNvPr id="4" name="Slide Image Placeholder 3"/>
          <p:cNvSpPr>
            <a:spLocks noGrp="1" noRot="1" noChangeAspect="1"/>
          </p:cNvSpPr>
          <p:nvPr>
            <p:ph type="sldImg" idx="2"/>
          </p:nvPr>
        </p:nvSpPr>
        <p:spPr>
          <a:xfrm>
            <a:off x="2106613" y="1143000"/>
            <a:ext cx="264477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A43F205-B115-D44F-93D8-52FBBF49A254}" type="slidenum">
              <a:rPr lang="en-US" smtClean="0"/>
              <a:t>‹#›</a:t>
            </a:fld>
            <a:endParaRPr lang="en-US"/>
          </a:p>
        </p:txBody>
      </p:sp>
    </p:spTree>
    <p:extLst>
      <p:ext uri="{BB962C8B-B14F-4D97-AF65-F5344CB8AC3E}">
        <p14:creationId xmlns:p14="http://schemas.microsoft.com/office/powerpoint/2010/main" val="11465770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43F205-B115-D44F-93D8-52FBBF49A254}" type="slidenum">
              <a:rPr lang="en-US" smtClean="0"/>
              <a:t>1</a:t>
            </a:fld>
            <a:endParaRPr lang="en-US"/>
          </a:p>
        </p:txBody>
      </p:sp>
    </p:spTree>
    <p:extLst>
      <p:ext uri="{BB962C8B-B14F-4D97-AF65-F5344CB8AC3E}">
        <p14:creationId xmlns:p14="http://schemas.microsoft.com/office/powerpoint/2010/main" val="11498156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68880" y="6285233"/>
            <a:ext cx="27980640" cy="13370560"/>
          </a:xfrm>
        </p:spPr>
        <p:txBody>
          <a:bodyPr anchor="b"/>
          <a:lstStyle>
            <a:lvl1pPr algn="ctr">
              <a:defRPr sz="21600"/>
            </a:lvl1pPr>
          </a:lstStyle>
          <a:p>
            <a:r>
              <a:rPr lang="en-US"/>
              <a:t>Click to edit Master title style</a:t>
            </a:r>
            <a:endParaRPr lang="en-US" dirty="0"/>
          </a:p>
        </p:txBody>
      </p:sp>
      <p:sp>
        <p:nvSpPr>
          <p:cNvPr id="3" name="Subtitle 2"/>
          <p:cNvSpPr>
            <a:spLocks noGrp="1"/>
          </p:cNvSpPr>
          <p:nvPr>
            <p:ph type="subTitle" idx="1"/>
          </p:nvPr>
        </p:nvSpPr>
        <p:spPr>
          <a:xfrm>
            <a:off x="4114800" y="20171413"/>
            <a:ext cx="24688800" cy="9272267"/>
          </a:xfrm>
        </p:spPr>
        <p:txBody>
          <a:bodyPr/>
          <a:lstStyle>
            <a:lvl1pPr marL="0" indent="0" algn="ctr">
              <a:buNone/>
              <a:defRPr sz="8640"/>
            </a:lvl1pPr>
            <a:lvl2pPr marL="1645920" indent="0" algn="ctr">
              <a:buNone/>
              <a:defRPr sz="7200"/>
            </a:lvl2pPr>
            <a:lvl3pPr marL="3291840" indent="0" algn="ctr">
              <a:buNone/>
              <a:defRPr sz="6480"/>
            </a:lvl3pPr>
            <a:lvl4pPr marL="4937760" indent="0" algn="ctr">
              <a:buNone/>
              <a:defRPr sz="5760"/>
            </a:lvl4pPr>
            <a:lvl5pPr marL="6583680" indent="0" algn="ctr">
              <a:buNone/>
              <a:defRPr sz="5760"/>
            </a:lvl5pPr>
            <a:lvl6pPr marL="8229600" indent="0" algn="ctr">
              <a:buNone/>
              <a:defRPr sz="5760"/>
            </a:lvl6pPr>
            <a:lvl7pPr marL="9875520" indent="0" algn="ctr">
              <a:buNone/>
              <a:defRPr sz="5760"/>
            </a:lvl7pPr>
            <a:lvl8pPr marL="11521440" indent="0" algn="ctr">
              <a:buNone/>
              <a:defRPr sz="5760"/>
            </a:lvl8pPr>
            <a:lvl9pPr marL="13167360" indent="0" algn="ctr">
              <a:buNone/>
              <a:defRPr sz="576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A65E987-B2C4-6641-B3BD-23D3E9F71429}" type="datetimeFigureOut">
              <a:rPr lang="en-US" smtClean="0"/>
              <a:t>4/26/2018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3FDF15-4D8D-B243-9D1D-FBAB84B4B97C}" type="slidenum">
              <a:rPr lang="en-US" smtClean="0"/>
              <a:t>‹#›</a:t>
            </a:fld>
            <a:endParaRPr lang="en-US"/>
          </a:p>
        </p:txBody>
      </p:sp>
    </p:spTree>
    <p:extLst>
      <p:ext uri="{BB962C8B-B14F-4D97-AF65-F5344CB8AC3E}">
        <p14:creationId xmlns:p14="http://schemas.microsoft.com/office/powerpoint/2010/main" val="5411152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A65E987-B2C4-6641-B3BD-23D3E9F71429}" type="datetimeFigureOut">
              <a:rPr lang="en-US" smtClean="0"/>
              <a:t>4/26/2018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3FDF15-4D8D-B243-9D1D-FBAB84B4B97C}" type="slidenum">
              <a:rPr lang="en-US" smtClean="0"/>
              <a:t>‹#›</a:t>
            </a:fld>
            <a:endParaRPr lang="en-US"/>
          </a:p>
        </p:txBody>
      </p:sp>
    </p:spTree>
    <p:extLst>
      <p:ext uri="{BB962C8B-B14F-4D97-AF65-F5344CB8AC3E}">
        <p14:creationId xmlns:p14="http://schemas.microsoft.com/office/powerpoint/2010/main" val="5990057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3557232" y="2044700"/>
            <a:ext cx="7098030" cy="3254629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63142" y="2044700"/>
            <a:ext cx="20882610" cy="3254629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A65E987-B2C4-6641-B3BD-23D3E9F71429}" type="datetimeFigureOut">
              <a:rPr lang="en-US" smtClean="0"/>
              <a:t>4/26/2018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3FDF15-4D8D-B243-9D1D-FBAB84B4B97C}" type="slidenum">
              <a:rPr lang="en-US" smtClean="0"/>
              <a:t>‹#›</a:t>
            </a:fld>
            <a:endParaRPr lang="en-US"/>
          </a:p>
        </p:txBody>
      </p:sp>
    </p:spTree>
    <p:extLst>
      <p:ext uri="{BB962C8B-B14F-4D97-AF65-F5344CB8AC3E}">
        <p14:creationId xmlns:p14="http://schemas.microsoft.com/office/powerpoint/2010/main" val="855804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A65E987-B2C4-6641-B3BD-23D3E9F71429}" type="datetimeFigureOut">
              <a:rPr lang="en-US" smtClean="0"/>
              <a:t>4/26/2018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3FDF15-4D8D-B243-9D1D-FBAB84B4B97C}" type="slidenum">
              <a:rPr lang="en-US" smtClean="0"/>
              <a:t>‹#›</a:t>
            </a:fld>
            <a:endParaRPr lang="en-US"/>
          </a:p>
        </p:txBody>
      </p:sp>
    </p:spTree>
    <p:extLst>
      <p:ext uri="{BB962C8B-B14F-4D97-AF65-F5344CB8AC3E}">
        <p14:creationId xmlns:p14="http://schemas.microsoft.com/office/powerpoint/2010/main" val="20779932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245997" y="9574541"/>
            <a:ext cx="28392120" cy="15975327"/>
          </a:xfrm>
        </p:spPr>
        <p:txBody>
          <a:bodyPr anchor="b"/>
          <a:lstStyle>
            <a:lvl1pPr>
              <a:defRPr sz="21600"/>
            </a:lvl1pPr>
          </a:lstStyle>
          <a:p>
            <a:r>
              <a:rPr lang="en-US"/>
              <a:t>Click to edit Master title style</a:t>
            </a:r>
            <a:endParaRPr lang="en-US" dirty="0"/>
          </a:p>
        </p:txBody>
      </p:sp>
      <p:sp>
        <p:nvSpPr>
          <p:cNvPr id="3" name="Text Placeholder 2"/>
          <p:cNvSpPr>
            <a:spLocks noGrp="1"/>
          </p:cNvSpPr>
          <p:nvPr>
            <p:ph type="body" idx="1"/>
          </p:nvPr>
        </p:nvSpPr>
        <p:spPr>
          <a:xfrm>
            <a:off x="2245997" y="25701001"/>
            <a:ext cx="28392120" cy="8401047"/>
          </a:xfrm>
        </p:spPr>
        <p:txBody>
          <a:bodyPr/>
          <a:lstStyle>
            <a:lvl1pPr marL="0" indent="0">
              <a:buNone/>
              <a:defRPr sz="8640">
                <a:solidFill>
                  <a:schemeClr val="tx1"/>
                </a:solidFill>
              </a:defRPr>
            </a:lvl1pPr>
            <a:lvl2pPr marL="1645920" indent="0">
              <a:buNone/>
              <a:defRPr sz="7200">
                <a:solidFill>
                  <a:schemeClr val="tx1">
                    <a:tint val="75000"/>
                  </a:schemeClr>
                </a:solidFill>
              </a:defRPr>
            </a:lvl2pPr>
            <a:lvl3pPr marL="3291840" indent="0">
              <a:buNone/>
              <a:defRPr sz="6480">
                <a:solidFill>
                  <a:schemeClr val="tx1">
                    <a:tint val="75000"/>
                  </a:schemeClr>
                </a:solidFill>
              </a:defRPr>
            </a:lvl3pPr>
            <a:lvl4pPr marL="4937760" indent="0">
              <a:buNone/>
              <a:defRPr sz="5760">
                <a:solidFill>
                  <a:schemeClr val="tx1">
                    <a:tint val="75000"/>
                  </a:schemeClr>
                </a:solidFill>
              </a:defRPr>
            </a:lvl4pPr>
            <a:lvl5pPr marL="6583680" indent="0">
              <a:buNone/>
              <a:defRPr sz="5760">
                <a:solidFill>
                  <a:schemeClr val="tx1">
                    <a:tint val="75000"/>
                  </a:schemeClr>
                </a:solidFill>
              </a:defRPr>
            </a:lvl5pPr>
            <a:lvl6pPr marL="8229600" indent="0">
              <a:buNone/>
              <a:defRPr sz="5760">
                <a:solidFill>
                  <a:schemeClr val="tx1">
                    <a:tint val="75000"/>
                  </a:schemeClr>
                </a:solidFill>
              </a:defRPr>
            </a:lvl6pPr>
            <a:lvl7pPr marL="9875520" indent="0">
              <a:buNone/>
              <a:defRPr sz="5760">
                <a:solidFill>
                  <a:schemeClr val="tx1">
                    <a:tint val="75000"/>
                  </a:schemeClr>
                </a:solidFill>
              </a:defRPr>
            </a:lvl7pPr>
            <a:lvl8pPr marL="11521440" indent="0">
              <a:buNone/>
              <a:defRPr sz="5760">
                <a:solidFill>
                  <a:schemeClr val="tx1">
                    <a:tint val="75000"/>
                  </a:schemeClr>
                </a:solidFill>
              </a:defRPr>
            </a:lvl8pPr>
            <a:lvl9pPr marL="13167360" indent="0">
              <a:buNone/>
              <a:defRPr sz="576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A65E987-B2C4-6641-B3BD-23D3E9F71429}" type="datetimeFigureOut">
              <a:rPr lang="en-US" smtClean="0"/>
              <a:t>4/26/2018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3FDF15-4D8D-B243-9D1D-FBAB84B4B97C}" type="slidenum">
              <a:rPr lang="en-US" smtClean="0"/>
              <a:t>‹#›</a:t>
            </a:fld>
            <a:endParaRPr lang="en-US"/>
          </a:p>
        </p:txBody>
      </p:sp>
    </p:spTree>
    <p:extLst>
      <p:ext uri="{BB962C8B-B14F-4D97-AF65-F5344CB8AC3E}">
        <p14:creationId xmlns:p14="http://schemas.microsoft.com/office/powerpoint/2010/main" val="3059511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263140" y="10223500"/>
            <a:ext cx="13990320" cy="243674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16664940" y="10223500"/>
            <a:ext cx="13990320" cy="243674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A65E987-B2C4-6641-B3BD-23D3E9F71429}" type="datetimeFigureOut">
              <a:rPr lang="en-US" smtClean="0"/>
              <a:t>4/26/2018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3FDF15-4D8D-B243-9D1D-FBAB84B4B97C}" type="slidenum">
              <a:rPr lang="en-US" smtClean="0"/>
              <a:t>‹#›</a:t>
            </a:fld>
            <a:endParaRPr lang="en-US"/>
          </a:p>
        </p:txBody>
      </p:sp>
    </p:spTree>
    <p:extLst>
      <p:ext uri="{BB962C8B-B14F-4D97-AF65-F5344CB8AC3E}">
        <p14:creationId xmlns:p14="http://schemas.microsoft.com/office/powerpoint/2010/main" val="10454296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267428" y="2044708"/>
            <a:ext cx="28392120" cy="7423153"/>
          </a:xfrm>
        </p:spPr>
        <p:txBody>
          <a:bodyPr/>
          <a:lstStyle/>
          <a:p>
            <a:r>
              <a:rPr lang="en-US"/>
              <a:t>Click to edit Master title style</a:t>
            </a:r>
            <a:endParaRPr lang="en-US" dirty="0"/>
          </a:p>
        </p:txBody>
      </p:sp>
      <p:sp>
        <p:nvSpPr>
          <p:cNvPr id="3" name="Text Placeholder 2"/>
          <p:cNvSpPr>
            <a:spLocks noGrp="1"/>
          </p:cNvSpPr>
          <p:nvPr>
            <p:ph type="body" idx="1"/>
          </p:nvPr>
        </p:nvSpPr>
        <p:spPr>
          <a:xfrm>
            <a:off x="2267431" y="9414513"/>
            <a:ext cx="13926024" cy="4613907"/>
          </a:xfrm>
        </p:spPr>
        <p:txBody>
          <a:bodyPr anchor="b"/>
          <a:lstStyle>
            <a:lvl1pPr marL="0" indent="0">
              <a:buNone/>
              <a:defRPr sz="8640" b="1"/>
            </a:lvl1pPr>
            <a:lvl2pPr marL="1645920" indent="0">
              <a:buNone/>
              <a:defRPr sz="7200" b="1"/>
            </a:lvl2pPr>
            <a:lvl3pPr marL="3291840" indent="0">
              <a:buNone/>
              <a:defRPr sz="6480" b="1"/>
            </a:lvl3pPr>
            <a:lvl4pPr marL="4937760" indent="0">
              <a:buNone/>
              <a:defRPr sz="5760" b="1"/>
            </a:lvl4pPr>
            <a:lvl5pPr marL="6583680" indent="0">
              <a:buNone/>
              <a:defRPr sz="5760" b="1"/>
            </a:lvl5pPr>
            <a:lvl6pPr marL="8229600" indent="0">
              <a:buNone/>
              <a:defRPr sz="5760" b="1"/>
            </a:lvl6pPr>
            <a:lvl7pPr marL="9875520" indent="0">
              <a:buNone/>
              <a:defRPr sz="5760" b="1"/>
            </a:lvl7pPr>
            <a:lvl8pPr marL="11521440" indent="0">
              <a:buNone/>
              <a:defRPr sz="5760" b="1"/>
            </a:lvl8pPr>
            <a:lvl9pPr marL="13167360" indent="0">
              <a:buNone/>
              <a:defRPr sz="5760" b="1"/>
            </a:lvl9pPr>
          </a:lstStyle>
          <a:p>
            <a:pPr lvl="0"/>
            <a:r>
              <a:rPr lang="en-US"/>
              <a:t>Click to edit Master text styles</a:t>
            </a:r>
          </a:p>
        </p:txBody>
      </p:sp>
      <p:sp>
        <p:nvSpPr>
          <p:cNvPr id="4" name="Content Placeholder 3"/>
          <p:cNvSpPr>
            <a:spLocks noGrp="1"/>
          </p:cNvSpPr>
          <p:nvPr>
            <p:ph sz="half" idx="2"/>
          </p:nvPr>
        </p:nvSpPr>
        <p:spPr>
          <a:xfrm>
            <a:off x="2267431" y="14028420"/>
            <a:ext cx="13926024" cy="206336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16664942" y="9414513"/>
            <a:ext cx="13994608" cy="4613907"/>
          </a:xfrm>
        </p:spPr>
        <p:txBody>
          <a:bodyPr anchor="b"/>
          <a:lstStyle>
            <a:lvl1pPr marL="0" indent="0">
              <a:buNone/>
              <a:defRPr sz="8640" b="1"/>
            </a:lvl1pPr>
            <a:lvl2pPr marL="1645920" indent="0">
              <a:buNone/>
              <a:defRPr sz="7200" b="1"/>
            </a:lvl2pPr>
            <a:lvl3pPr marL="3291840" indent="0">
              <a:buNone/>
              <a:defRPr sz="6480" b="1"/>
            </a:lvl3pPr>
            <a:lvl4pPr marL="4937760" indent="0">
              <a:buNone/>
              <a:defRPr sz="5760" b="1"/>
            </a:lvl4pPr>
            <a:lvl5pPr marL="6583680" indent="0">
              <a:buNone/>
              <a:defRPr sz="5760" b="1"/>
            </a:lvl5pPr>
            <a:lvl6pPr marL="8229600" indent="0">
              <a:buNone/>
              <a:defRPr sz="5760" b="1"/>
            </a:lvl6pPr>
            <a:lvl7pPr marL="9875520" indent="0">
              <a:buNone/>
              <a:defRPr sz="5760" b="1"/>
            </a:lvl7pPr>
            <a:lvl8pPr marL="11521440" indent="0">
              <a:buNone/>
              <a:defRPr sz="5760" b="1"/>
            </a:lvl8pPr>
            <a:lvl9pPr marL="13167360" indent="0">
              <a:buNone/>
              <a:defRPr sz="5760" b="1"/>
            </a:lvl9pPr>
          </a:lstStyle>
          <a:p>
            <a:pPr lvl="0"/>
            <a:r>
              <a:rPr lang="en-US"/>
              <a:t>Click to edit Master text styles</a:t>
            </a:r>
          </a:p>
        </p:txBody>
      </p:sp>
      <p:sp>
        <p:nvSpPr>
          <p:cNvPr id="6" name="Content Placeholder 5"/>
          <p:cNvSpPr>
            <a:spLocks noGrp="1"/>
          </p:cNvSpPr>
          <p:nvPr>
            <p:ph sz="quarter" idx="4"/>
          </p:nvPr>
        </p:nvSpPr>
        <p:spPr>
          <a:xfrm>
            <a:off x="16664942" y="14028420"/>
            <a:ext cx="13994608" cy="206336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A65E987-B2C4-6641-B3BD-23D3E9F71429}" type="datetimeFigureOut">
              <a:rPr lang="en-US" smtClean="0"/>
              <a:t>4/26/2018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3FDF15-4D8D-B243-9D1D-FBAB84B4B97C}" type="slidenum">
              <a:rPr lang="en-US" smtClean="0"/>
              <a:t>‹#›</a:t>
            </a:fld>
            <a:endParaRPr lang="en-US"/>
          </a:p>
        </p:txBody>
      </p:sp>
    </p:spTree>
    <p:extLst>
      <p:ext uri="{BB962C8B-B14F-4D97-AF65-F5344CB8AC3E}">
        <p14:creationId xmlns:p14="http://schemas.microsoft.com/office/powerpoint/2010/main" val="19725458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A65E987-B2C4-6641-B3BD-23D3E9F71429}" type="datetimeFigureOut">
              <a:rPr lang="en-US" smtClean="0"/>
              <a:t>4/26/2018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3FDF15-4D8D-B243-9D1D-FBAB84B4B97C}" type="slidenum">
              <a:rPr lang="en-US" smtClean="0"/>
              <a:t>‹#›</a:t>
            </a:fld>
            <a:endParaRPr lang="en-US"/>
          </a:p>
        </p:txBody>
      </p:sp>
    </p:spTree>
    <p:extLst>
      <p:ext uri="{BB962C8B-B14F-4D97-AF65-F5344CB8AC3E}">
        <p14:creationId xmlns:p14="http://schemas.microsoft.com/office/powerpoint/2010/main" val="18738657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A65E987-B2C4-6641-B3BD-23D3E9F71429}" type="datetimeFigureOut">
              <a:rPr lang="en-US" smtClean="0"/>
              <a:t>4/26/2018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3FDF15-4D8D-B243-9D1D-FBAB84B4B97C}" type="slidenum">
              <a:rPr lang="en-US" smtClean="0"/>
              <a:t>‹#›</a:t>
            </a:fld>
            <a:endParaRPr lang="en-US"/>
          </a:p>
        </p:txBody>
      </p:sp>
    </p:spTree>
    <p:extLst>
      <p:ext uri="{BB962C8B-B14F-4D97-AF65-F5344CB8AC3E}">
        <p14:creationId xmlns:p14="http://schemas.microsoft.com/office/powerpoint/2010/main" val="12140442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267428" y="2560320"/>
            <a:ext cx="10617041" cy="8961120"/>
          </a:xfrm>
        </p:spPr>
        <p:txBody>
          <a:bodyPr anchor="b"/>
          <a:lstStyle>
            <a:lvl1pPr>
              <a:defRPr sz="11520"/>
            </a:lvl1pPr>
          </a:lstStyle>
          <a:p>
            <a:r>
              <a:rPr lang="en-US"/>
              <a:t>Click to edit Master title style</a:t>
            </a:r>
            <a:endParaRPr lang="en-US" dirty="0"/>
          </a:p>
        </p:txBody>
      </p:sp>
      <p:sp>
        <p:nvSpPr>
          <p:cNvPr id="3" name="Content Placeholder 2"/>
          <p:cNvSpPr>
            <a:spLocks noGrp="1"/>
          </p:cNvSpPr>
          <p:nvPr>
            <p:ph idx="1"/>
          </p:nvPr>
        </p:nvSpPr>
        <p:spPr>
          <a:xfrm>
            <a:off x="13994608" y="5529588"/>
            <a:ext cx="16664940" cy="27292300"/>
          </a:xfrm>
        </p:spPr>
        <p:txBody>
          <a:bodyPr/>
          <a:lstStyle>
            <a:lvl1pPr>
              <a:defRPr sz="11520"/>
            </a:lvl1pPr>
            <a:lvl2pPr>
              <a:defRPr sz="10080"/>
            </a:lvl2pPr>
            <a:lvl3pPr>
              <a:defRPr sz="8640"/>
            </a:lvl3pPr>
            <a:lvl4pPr>
              <a:defRPr sz="7200"/>
            </a:lvl4pPr>
            <a:lvl5pPr>
              <a:defRPr sz="7200"/>
            </a:lvl5pPr>
            <a:lvl6pPr>
              <a:defRPr sz="7200"/>
            </a:lvl6pPr>
            <a:lvl7pPr>
              <a:defRPr sz="7200"/>
            </a:lvl7pPr>
            <a:lvl8pPr>
              <a:defRPr sz="7200"/>
            </a:lvl8pPr>
            <a:lvl9pPr>
              <a:defRPr sz="7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267428" y="11521440"/>
            <a:ext cx="10617041" cy="21344893"/>
          </a:xfrm>
        </p:spPr>
        <p:txBody>
          <a:bodyPr/>
          <a:lstStyle>
            <a:lvl1pPr marL="0" indent="0">
              <a:buNone/>
              <a:defRPr sz="5760"/>
            </a:lvl1pPr>
            <a:lvl2pPr marL="1645920" indent="0">
              <a:buNone/>
              <a:defRPr sz="5040"/>
            </a:lvl2pPr>
            <a:lvl3pPr marL="3291840" indent="0">
              <a:buNone/>
              <a:defRPr sz="4320"/>
            </a:lvl3pPr>
            <a:lvl4pPr marL="4937760" indent="0">
              <a:buNone/>
              <a:defRPr sz="3600"/>
            </a:lvl4pPr>
            <a:lvl5pPr marL="6583680" indent="0">
              <a:buNone/>
              <a:defRPr sz="3600"/>
            </a:lvl5pPr>
            <a:lvl6pPr marL="8229600" indent="0">
              <a:buNone/>
              <a:defRPr sz="3600"/>
            </a:lvl6pPr>
            <a:lvl7pPr marL="9875520" indent="0">
              <a:buNone/>
              <a:defRPr sz="3600"/>
            </a:lvl7pPr>
            <a:lvl8pPr marL="11521440" indent="0">
              <a:buNone/>
              <a:defRPr sz="3600"/>
            </a:lvl8pPr>
            <a:lvl9pPr marL="13167360" indent="0">
              <a:buNone/>
              <a:defRPr sz="3600"/>
            </a:lvl9pPr>
          </a:lstStyle>
          <a:p>
            <a:pPr lvl="0"/>
            <a:r>
              <a:rPr lang="en-US"/>
              <a:t>Click to edit Master text styles</a:t>
            </a:r>
          </a:p>
        </p:txBody>
      </p:sp>
      <p:sp>
        <p:nvSpPr>
          <p:cNvPr id="5" name="Date Placeholder 4"/>
          <p:cNvSpPr>
            <a:spLocks noGrp="1"/>
          </p:cNvSpPr>
          <p:nvPr>
            <p:ph type="dt" sz="half" idx="10"/>
          </p:nvPr>
        </p:nvSpPr>
        <p:spPr/>
        <p:txBody>
          <a:bodyPr/>
          <a:lstStyle/>
          <a:p>
            <a:fld id="{BA65E987-B2C4-6641-B3BD-23D3E9F71429}" type="datetimeFigureOut">
              <a:rPr lang="en-US" smtClean="0"/>
              <a:t>4/26/2018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3FDF15-4D8D-B243-9D1D-FBAB84B4B97C}" type="slidenum">
              <a:rPr lang="en-US" smtClean="0"/>
              <a:t>‹#›</a:t>
            </a:fld>
            <a:endParaRPr lang="en-US"/>
          </a:p>
        </p:txBody>
      </p:sp>
    </p:spTree>
    <p:extLst>
      <p:ext uri="{BB962C8B-B14F-4D97-AF65-F5344CB8AC3E}">
        <p14:creationId xmlns:p14="http://schemas.microsoft.com/office/powerpoint/2010/main" val="11991258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267428" y="2560320"/>
            <a:ext cx="10617041" cy="8961120"/>
          </a:xfrm>
        </p:spPr>
        <p:txBody>
          <a:bodyPr anchor="b"/>
          <a:lstStyle>
            <a:lvl1pPr>
              <a:defRPr sz="1152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994608" y="5529588"/>
            <a:ext cx="16664940" cy="27292300"/>
          </a:xfrm>
        </p:spPr>
        <p:txBody>
          <a:bodyPr anchor="t"/>
          <a:lstStyle>
            <a:lvl1pPr marL="0" indent="0">
              <a:buNone/>
              <a:defRPr sz="11520"/>
            </a:lvl1pPr>
            <a:lvl2pPr marL="1645920" indent="0">
              <a:buNone/>
              <a:defRPr sz="10080"/>
            </a:lvl2pPr>
            <a:lvl3pPr marL="3291840" indent="0">
              <a:buNone/>
              <a:defRPr sz="8640"/>
            </a:lvl3pPr>
            <a:lvl4pPr marL="4937760" indent="0">
              <a:buNone/>
              <a:defRPr sz="7200"/>
            </a:lvl4pPr>
            <a:lvl5pPr marL="6583680" indent="0">
              <a:buNone/>
              <a:defRPr sz="7200"/>
            </a:lvl5pPr>
            <a:lvl6pPr marL="8229600" indent="0">
              <a:buNone/>
              <a:defRPr sz="7200"/>
            </a:lvl6pPr>
            <a:lvl7pPr marL="9875520" indent="0">
              <a:buNone/>
              <a:defRPr sz="7200"/>
            </a:lvl7pPr>
            <a:lvl8pPr marL="11521440" indent="0">
              <a:buNone/>
              <a:defRPr sz="7200"/>
            </a:lvl8pPr>
            <a:lvl9pPr marL="13167360" indent="0">
              <a:buNone/>
              <a:defRPr sz="72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2267428" y="11521440"/>
            <a:ext cx="10617041" cy="21344893"/>
          </a:xfrm>
        </p:spPr>
        <p:txBody>
          <a:bodyPr/>
          <a:lstStyle>
            <a:lvl1pPr marL="0" indent="0">
              <a:buNone/>
              <a:defRPr sz="5760"/>
            </a:lvl1pPr>
            <a:lvl2pPr marL="1645920" indent="0">
              <a:buNone/>
              <a:defRPr sz="5040"/>
            </a:lvl2pPr>
            <a:lvl3pPr marL="3291840" indent="0">
              <a:buNone/>
              <a:defRPr sz="4320"/>
            </a:lvl3pPr>
            <a:lvl4pPr marL="4937760" indent="0">
              <a:buNone/>
              <a:defRPr sz="3600"/>
            </a:lvl4pPr>
            <a:lvl5pPr marL="6583680" indent="0">
              <a:buNone/>
              <a:defRPr sz="3600"/>
            </a:lvl5pPr>
            <a:lvl6pPr marL="8229600" indent="0">
              <a:buNone/>
              <a:defRPr sz="3600"/>
            </a:lvl6pPr>
            <a:lvl7pPr marL="9875520" indent="0">
              <a:buNone/>
              <a:defRPr sz="3600"/>
            </a:lvl7pPr>
            <a:lvl8pPr marL="11521440" indent="0">
              <a:buNone/>
              <a:defRPr sz="3600"/>
            </a:lvl8pPr>
            <a:lvl9pPr marL="13167360" indent="0">
              <a:buNone/>
              <a:defRPr sz="3600"/>
            </a:lvl9pPr>
          </a:lstStyle>
          <a:p>
            <a:pPr lvl="0"/>
            <a:r>
              <a:rPr lang="en-US"/>
              <a:t>Click to edit Master text styles</a:t>
            </a:r>
          </a:p>
        </p:txBody>
      </p:sp>
      <p:sp>
        <p:nvSpPr>
          <p:cNvPr id="5" name="Date Placeholder 4"/>
          <p:cNvSpPr>
            <a:spLocks noGrp="1"/>
          </p:cNvSpPr>
          <p:nvPr>
            <p:ph type="dt" sz="half" idx="10"/>
          </p:nvPr>
        </p:nvSpPr>
        <p:spPr/>
        <p:txBody>
          <a:bodyPr/>
          <a:lstStyle/>
          <a:p>
            <a:fld id="{BA65E987-B2C4-6641-B3BD-23D3E9F71429}" type="datetimeFigureOut">
              <a:rPr lang="en-US" smtClean="0"/>
              <a:t>4/26/2018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3FDF15-4D8D-B243-9D1D-FBAB84B4B97C}" type="slidenum">
              <a:rPr lang="en-US" smtClean="0"/>
              <a:t>‹#›</a:t>
            </a:fld>
            <a:endParaRPr lang="en-US"/>
          </a:p>
        </p:txBody>
      </p:sp>
    </p:spTree>
    <p:extLst>
      <p:ext uri="{BB962C8B-B14F-4D97-AF65-F5344CB8AC3E}">
        <p14:creationId xmlns:p14="http://schemas.microsoft.com/office/powerpoint/2010/main" val="17210124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63140" y="2044708"/>
            <a:ext cx="28392120" cy="742315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63140" y="10223500"/>
            <a:ext cx="28392120" cy="2436749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263140" y="35595568"/>
            <a:ext cx="7406640" cy="2044700"/>
          </a:xfrm>
          <a:prstGeom prst="rect">
            <a:avLst/>
          </a:prstGeom>
        </p:spPr>
        <p:txBody>
          <a:bodyPr vert="horz" lIns="91440" tIns="45720" rIns="91440" bIns="45720" rtlCol="0" anchor="ctr"/>
          <a:lstStyle>
            <a:lvl1pPr algn="l">
              <a:defRPr sz="4320">
                <a:solidFill>
                  <a:schemeClr val="tx1">
                    <a:tint val="75000"/>
                  </a:schemeClr>
                </a:solidFill>
              </a:defRPr>
            </a:lvl1pPr>
          </a:lstStyle>
          <a:p>
            <a:fld id="{BA65E987-B2C4-6641-B3BD-23D3E9F71429}" type="datetimeFigureOut">
              <a:rPr lang="en-US" smtClean="0"/>
              <a:t>4/26/2018</a:t>
            </a:fld>
            <a:endParaRPr lang="en-US"/>
          </a:p>
        </p:txBody>
      </p:sp>
      <p:sp>
        <p:nvSpPr>
          <p:cNvPr id="5" name="Footer Placeholder 4"/>
          <p:cNvSpPr>
            <a:spLocks noGrp="1"/>
          </p:cNvSpPr>
          <p:nvPr>
            <p:ph type="ftr" sz="quarter" idx="3"/>
          </p:nvPr>
        </p:nvSpPr>
        <p:spPr>
          <a:xfrm>
            <a:off x="10904220" y="35595568"/>
            <a:ext cx="11109960" cy="2044700"/>
          </a:xfrm>
          <a:prstGeom prst="rect">
            <a:avLst/>
          </a:prstGeom>
        </p:spPr>
        <p:txBody>
          <a:bodyPr vert="horz" lIns="91440" tIns="45720" rIns="91440" bIns="45720" rtlCol="0" anchor="ctr"/>
          <a:lstStyle>
            <a:lvl1pPr algn="ctr">
              <a:defRPr sz="432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23248620" y="35595568"/>
            <a:ext cx="7406640" cy="2044700"/>
          </a:xfrm>
          <a:prstGeom prst="rect">
            <a:avLst/>
          </a:prstGeom>
        </p:spPr>
        <p:txBody>
          <a:bodyPr vert="horz" lIns="91440" tIns="45720" rIns="91440" bIns="45720" rtlCol="0" anchor="ctr"/>
          <a:lstStyle>
            <a:lvl1pPr algn="r">
              <a:defRPr sz="4320">
                <a:solidFill>
                  <a:schemeClr val="tx1">
                    <a:tint val="75000"/>
                  </a:schemeClr>
                </a:solidFill>
              </a:defRPr>
            </a:lvl1pPr>
          </a:lstStyle>
          <a:p>
            <a:fld id="{633FDF15-4D8D-B243-9D1D-FBAB84B4B97C}" type="slidenum">
              <a:rPr lang="en-US" smtClean="0"/>
              <a:t>‹#›</a:t>
            </a:fld>
            <a:endParaRPr lang="en-US"/>
          </a:p>
        </p:txBody>
      </p:sp>
    </p:spTree>
    <p:extLst>
      <p:ext uri="{BB962C8B-B14F-4D97-AF65-F5344CB8AC3E}">
        <p14:creationId xmlns:p14="http://schemas.microsoft.com/office/powerpoint/2010/main" val="170618731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3291840" rtl="0" eaLnBrk="1" latinLnBrk="0" hangingPunct="1">
        <a:lnSpc>
          <a:spcPct val="90000"/>
        </a:lnSpc>
        <a:spcBef>
          <a:spcPct val="0"/>
        </a:spcBef>
        <a:buNone/>
        <a:defRPr sz="15840" kern="1200">
          <a:solidFill>
            <a:schemeClr val="tx1"/>
          </a:solidFill>
          <a:latin typeface="+mj-lt"/>
          <a:ea typeface="+mj-ea"/>
          <a:cs typeface="+mj-cs"/>
        </a:defRPr>
      </a:lvl1pPr>
    </p:titleStyle>
    <p:bodyStyle>
      <a:lvl1pPr marL="822960" indent="-822960" algn="l" defTabSz="3291840" rtl="0" eaLnBrk="1" latinLnBrk="0" hangingPunct="1">
        <a:lnSpc>
          <a:spcPct val="90000"/>
        </a:lnSpc>
        <a:spcBef>
          <a:spcPts val="3600"/>
        </a:spcBef>
        <a:buFont typeface="Arial" panose="020B0604020202020204" pitchFamily="34" charset="0"/>
        <a:buChar char="•"/>
        <a:defRPr sz="10080" kern="1200">
          <a:solidFill>
            <a:schemeClr val="tx1"/>
          </a:solidFill>
          <a:latin typeface="+mn-lt"/>
          <a:ea typeface="+mn-ea"/>
          <a:cs typeface="+mn-cs"/>
        </a:defRPr>
      </a:lvl1pPr>
      <a:lvl2pPr marL="2468880" indent="-822960" algn="l" defTabSz="3291840" rtl="0" eaLnBrk="1" latinLnBrk="0" hangingPunct="1">
        <a:lnSpc>
          <a:spcPct val="90000"/>
        </a:lnSpc>
        <a:spcBef>
          <a:spcPts val="1800"/>
        </a:spcBef>
        <a:buFont typeface="Arial" panose="020B0604020202020204" pitchFamily="34" charset="0"/>
        <a:buChar char="•"/>
        <a:defRPr sz="8640" kern="1200">
          <a:solidFill>
            <a:schemeClr val="tx1"/>
          </a:solidFill>
          <a:latin typeface="+mn-lt"/>
          <a:ea typeface="+mn-ea"/>
          <a:cs typeface="+mn-cs"/>
        </a:defRPr>
      </a:lvl2pPr>
      <a:lvl3pPr marL="4114800" indent="-822960" algn="l" defTabSz="3291840" rtl="0" eaLnBrk="1" latinLnBrk="0" hangingPunct="1">
        <a:lnSpc>
          <a:spcPct val="90000"/>
        </a:lnSpc>
        <a:spcBef>
          <a:spcPts val="1800"/>
        </a:spcBef>
        <a:buFont typeface="Arial" panose="020B0604020202020204" pitchFamily="34" charset="0"/>
        <a:buChar char="•"/>
        <a:defRPr sz="7200" kern="1200">
          <a:solidFill>
            <a:schemeClr val="tx1"/>
          </a:solidFill>
          <a:latin typeface="+mn-lt"/>
          <a:ea typeface="+mn-ea"/>
          <a:cs typeface="+mn-cs"/>
        </a:defRPr>
      </a:lvl3pPr>
      <a:lvl4pPr marL="576072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4pPr>
      <a:lvl5pPr marL="740664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5pPr>
      <a:lvl6pPr marL="905256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6pPr>
      <a:lvl7pPr marL="1069848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7pPr>
      <a:lvl8pPr marL="1234440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8pPr>
      <a:lvl9pPr marL="1399032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9pPr>
    </p:bodyStyle>
    <p:otherStyle>
      <a:defPPr>
        <a:defRPr lang="en-US"/>
      </a:defPPr>
      <a:lvl1pPr marL="0" algn="l" defTabSz="3291840" rtl="0" eaLnBrk="1" latinLnBrk="0" hangingPunct="1">
        <a:defRPr sz="6480" kern="1200">
          <a:solidFill>
            <a:schemeClr val="tx1"/>
          </a:solidFill>
          <a:latin typeface="+mn-lt"/>
          <a:ea typeface="+mn-ea"/>
          <a:cs typeface="+mn-cs"/>
        </a:defRPr>
      </a:lvl1pPr>
      <a:lvl2pPr marL="1645920" algn="l" defTabSz="3291840" rtl="0" eaLnBrk="1" latinLnBrk="0" hangingPunct="1">
        <a:defRPr sz="6480" kern="1200">
          <a:solidFill>
            <a:schemeClr val="tx1"/>
          </a:solidFill>
          <a:latin typeface="+mn-lt"/>
          <a:ea typeface="+mn-ea"/>
          <a:cs typeface="+mn-cs"/>
        </a:defRPr>
      </a:lvl2pPr>
      <a:lvl3pPr marL="3291840" algn="l" defTabSz="3291840" rtl="0" eaLnBrk="1" latinLnBrk="0" hangingPunct="1">
        <a:defRPr sz="6480" kern="1200">
          <a:solidFill>
            <a:schemeClr val="tx1"/>
          </a:solidFill>
          <a:latin typeface="+mn-lt"/>
          <a:ea typeface="+mn-ea"/>
          <a:cs typeface="+mn-cs"/>
        </a:defRPr>
      </a:lvl3pPr>
      <a:lvl4pPr marL="4937760" algn="l" defTabSz="3291840" rtl="0" eaLnBrk="1" latinLnBrk="0" hangingPunct="1">
        <a:defRPr sz="6480" kern="1200">
          <a:solidFill>
            <a:schemeClr val="tx1"/>
          </a:solidFill>
          <a:latin typeface="+mn-lt"/>
          <a:ea typeface="+mn-ea"/>
          <a:cs typeface="+mn-cs"/>
        </a:defRPr>
      </a:lvl4pPr>
      <a:lvl5pPr marL="6583680" algn="l" defTabSz="3291840" rtl="0" eaLnBrk="1" latinLnBrk="0" hangingPunct="1">
        <a:defRPr sz="6480" kern="1200">
          <a:solidFill>
            <a:schemeClr val="tx1"/>
          </a:solidFill>
          <a:latin typeface="+mn-lt"/>
          <a:ea typeface="+mn-ea"/>
          <a:cs typeface="+mn-cs"/>
        </a:defRPr>
      </a:lvl5pPr>
      <a:lvl6pPr marL="8229600" algn="l" defTabSz="3291840" rtl="0" eaLnBrk="1" latinLnBrk="0" hangingPunct="1">
        <a:defRPr sz="6480" kern="1200">
          <a:solidFill>
            <a:schemeClr val="tx1"/>
          </a:solidFill>
          <a:latin typeface="+mn-lt"/>
          <a:ea typeface="+mn-ea"/>
          <a:cs typeface="+mn-cs"/>
        </a:defRPr>
      </a:lvl6pPr>
      <a:lvl7pPr marL="9875520" algn="l" defTabSz="3291840" rtl="0" eaLnBrk="1" latinLnBrk="0" hangingPunct="1">
        <a:defRPr sz="6480" kern="1200">
          <a:solidFill>
            <a:schemeClr val="tx1"/>
          </a:solidFill>
          <a:latin typeface="+mn-lt"/>
          <a:ea typeface="+mn-ea"/>
          <a:cs typeface="+mn-cs"/>
        </a:defRPr>
      </a:lvl7pPr>
      <a:lvl8pPr marL="11521440" algn="l" defTabSz="3291840" rtl="0" eaLnBrk="1" latinLnBrk="0" hangingPunct="1">
        <a:defRPr sz="6480" kern="1200">
          <a:solidFill>
            <a:schemeClr val="tx1"/>
          </a:solidFill>
          <a:latin typeface="+mn-lt"/>
          <a:ea typeface="+mn-ea"/>
          <a:cs typeface="+mn-cs"/>
        </a:defRPr>
      </a:lvl8pPr>
      <a:lvl9pPr marL="13167360" algn="l" defTabSz="3291840" rtl="0" eaLnBrk="1" latinLnBrk="0" hangingPunct="1">
        <a:defRPr sz="648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tiff"/><Relationship Id="rId18" Type="http://schemas.openxmlformats.org/officeDocument/2006/relationships/image" Target="../media/image16.png"/><Relationship Id="rId26" Type="http://schemas.openxmlformats.org/officeDocument/2006/relationships/image" Target="../media/image24.png"/><Relationship Id="rId3" Type="http://schemas.openxmlformats.org/officeDocument/2006/relationships/image" Target="../media/image1.jpg"/><Relationship Id="rId21" Type="http://schemas.openxmlformats.org/officeDocument/2006/relationships/image" Target="../media/image19.jpg"/><Relationship Id="rId7" Type="http://schemas.openxmlformats.org/officeDocument/2006/relationships/image" Target="../media/image5.png"/><Relationship Id="rId12" Type="http://schemas.openxmlformats.org/officeDocument/2006/relationships/image" Target="../media/image10.png"/><Relationship Id="rId17" Type="http://schemas.openxmlformats.org/officeDocument/2006/relationships/image" Target="../media/image15.png"/><Relationship Id="rId25" Type="http://schemas.openxmlformats.org/officeDocument/2006/relationships/image" Target="../media/image23.png"/><Relationship Id="rId2" Type="http://schemas.openxmlformats.org/officeDocument/2006/relationships/notesSlide" Target="../notesSlides/notesSlide1.xml"/><Relationship Id="rId16" Type="http://schemas.openxmlformats.org/officeDocument/2006/relationships/image" Target="../media/image14.tif"/><Relationship Id="rId20" Type="http://schemas.openxmlformats.org/officeDocument/2006/relationships/image" Target="../media/image18.jpg"/><Relationship Id="rId29" Type="http://schemas.openxmlformats.org/officeDocument/2006/relationships/image" Target="../media/image27.jp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png"/><Relationship Id="rId24" Type="http://schemas.openxmlformats.org/officeDocument/2006/relationships/image" Target="../media/image22.jpg"/><Relationship Id="rId5" Type="http://schemas.openxmlformats.org/officeDocument/2006/relationships/image" Target="../media/image3.png"/><Relationship Id="rId15" Type="http://schemas.openxmlformats.org/officeDocument/2006/relationships/image" Target="../media/image13.png"/><Relationship Id="rId23" Type="http://schemas.openxmlformats.org/officeDocument/2006/relationships/image" Target="../media/image21.png"/><Relationship Id="rId28" Type="http://schemas.openxmlformats.org/officeDocument/2006/relationships/image" Target="../media/image26.jpg"/><Relationship Id="rId10" Type="http://schemas.openxmlformats.org/officeDocument/2006/relationships/image" Target="../media/image8.png"/><Relationship Id="rId19" Type="http://schemas.openxmlformats.org/officeDocument/2006/relationships/image" Target="../media/image17.png"/><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12.jpg"/><Relationship Id="rId22" Type="http://schemas.openxmlformats.org/officeDocument/2006/relationships/image" Target="../media/image20.jpg"/><Relationship Id="rId27"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 name="Rectangle 149">
            <a:extLst>
              <a:ext uri="{FF2B5EF4-FFF2-40B4-BE49-F238E27FC236}">
                <a16:creationId xmlns:a16="http://schemas.microsoft.com/office/drawing/2014/main" id="{6326F2FF-3534-4F82-9921-FA86564E0A70}"/>
              </a:ext>
            </a:extLst>
          </p:cNvPr>
          <p:cNvSpPr/>
          <p:nvPr/>
        </p:nvSpPr>
        <p:spPr>
          <a:xfrm>
            <a:off x="20241385" y="10040435"/>
            <a:ext cx="12268992" cy="368048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68D4B629-F306-43C5-9AB9-3BDBBDA378AE}"/>
              </a:ext>
            </a:extLst>
          </p:cNvPr>
          <p:cNvPicPr>
            <a:picLocks noChangeAspect="1"/>
          </p:cNvPicPr>
          <p:nvPr/>
        </p:nvPicPr>
        <p:blipFill>
          <a:blip r:embed="rId3"/>
          <a:stretch>
            <a:fillRect/>
          </a:stretch>
        </p:blipFill>
        <p:spPr>
          <a:xfrm>
            <a:off x="379431" y="13083596"/>
            <a:ext cx="8193526" cy="7698956"/>
          </a:xfrm>
          <a:prstGeom prst="rect">
            <a:avLst/>
          </a:prstGeom>
        </p:spPr>
      </p:pic>
      <p:sp>
        <p:nvSpPr>
          <p:cNvPr id="6" name="Rectangle 5"/>
          <p:cNvSpPr/>
          <p:nvPr/>
        </p:nvSpPr>
        <p:spPr>
          <a:xfrm>
            <a:off x="0" y="0"/>
            <a:ext cx="32918400" cy="4611757"/>
          </a:xfrm>
          <a:prstGeom prst="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sz="8800" dirty="0">
                <a:latin typeface="Times New Roman" charset="0"/>
                <a:ea typeface="Times New Roman" charset="0"/>
                <a:cs typeface="Times New Roman" charset="0"/>
              </a:rPr>
              <a:t>Image Processing Techniques and LIDAR in Self Driving Cars</a:t>
            </a:r>
          </a:p>
          <a:p>
            <a:pPr algn="ctr"/>
            <a:r>
              <a:rPr lang="en-US" sz="6600" baseline="30000" dirty="0">
                <a:latin typeface="Times New Roman" charset="0"/>
                <a:ea typeface="Times New Roman" charset="0"/>
                <a:cs typeface="Times New Roman" charset="0"/>
              </a:rPr>
              <a:t>Created by: Daniel Acabbo and Steven Soto</a:t>
            </a:r>
            <a:endParaRPr lang="en-US" sz="6600" dirty="0">
              <a:latin typeface="Times New Roman" charset="0"/>
              <a:ea typeface="Times New Roman" charset="0"/>
              <a:cs typeface="Times New Roman" charset="0"/>
            </a:endParaRPr>
          </a:p>
          <a:p>
            <a:pPr algn="ctr"/>
            <a:r>
              <a:rPr lang="en-US" sz="5400" baseline="30000" dirty="0">
                <a:latin typeface="Times New Roman" charset="0"/>
                <a:ea typeface="Times New Roman" charset="0"/>
                <a:cs typeface="Times New Roman" charset="0"/>
              </a:rPr>
              <a:t>ISCS-399-Digital Image Processing, Keene State College</a:t>
            </a:r>
            <a:endParaRPr lang="en-US" sz="5400" dirty="0">
              <a:latin typeface="Times New Roman" charset="0"/>
              <a:ea typeface="Times New Roman" charset="0"/>
              <a:cs typeface="Times New Roman" charset="0"/>
            </a:endParaRPr>
          </a:p>
        </p:txBody>
      </p:sp>
      <p:sp>
        <p:nvSpPr>
          <p:cNvPr id="9" name="TextBox 8"/>
          <p:cNvSpPr txBox="1"/>
          <p:nvPr/>
        </p:nvSpPr>
        <p:spPr>
          <a:xfrm>
            <a:off x="318051" y="4818822"/>
            <a:ext cx="8229601" cy="8017579"/>
          </a:xfrm>
          <a:prstGeom prst="rect">
            <a:avLst/>
          </a:prstGeom>
          <a:noFill/>
          <a:ln w="76200">
            <a:solidFill>
              <a:schemeClr val="tx1"/>
            </a:solidFill>
          </a:ln>
        </p:spPr>
        <p:txBody>
          <a:bodyPr wrap="square" rtlCol="0">
            <a:spAutoFit/>
          </a:bodyPr>
          <a:lstStyle/>
          <a:p>
            <a:pPr algn="ctr"/>
            <a:r>
              <a:rPr lang="en-US" sz="3500" b="1" dirty="0">
                <a:latin typeface="Times New Roman" panose="02020603050405020304" pitchFamily="18" charset="0"/>
                <a:cs typeface="Times New Roman" panose="02020603050405020304" pitchFamily="18" charset="0"/>
              </a:rPr>
              <a:t>What is LIDAR?</a:t>
            </a:r>
          </a:p>
          <a:p>
            <a:r>
              <a:rPr lang="en-US" sz="3200" b="1" dirty="0">
                <a:latin typeface="Times New Roman" panose="02020603050405020304" pitchFamily="18" charset="0"/>
                <a:cs typeface="Times New Roman" panose="02020603050405020304" pitchFamily="18" charset="0"/>
              </a:rPr>
              <a:t>LIDAR (LIE-</a:t>
            </a:r>
            <a:r>
              <a:rPr lang="en-US" sz="3200" b="1" dirty="0" err="1">
                <a:latin typeface="Times New Roman" panose="02020603050405020304" pitchFamily="18" charset="0"/>
                <a:cs typeface="Times New Roman" panose="02020603050405020304" pitchFamily="18" charset="0"/>
              </a:rPr>
              <a:t>dar</a:t>
            </a:r>
            <a:r>
              <a:rPr lang="en-US" sz="3200" b="1" dirty="0">
                <a:latin typeface="Times New Roman" panose="02020603050405020304" pitchFamily="18" charset="0"/>
                <a:cs typeface="Times New Roman" panose="02020603050405020304" pitchFamily="18" charset="0"/>
              </a:rPr>
              <a:t>) – is short for Light Detection and Ranging. It is a type of sensor that is currently at the heart of many autonomous car designs and is believed to be critical to several world-wide mapping efforts.</a:t>
            </a:r>
          </a:p>
          <a:p>
            <a:r>
              <a:rPr lang="en-US" sz="3200" b="1" dirty="0">
                <a:latin typeface="Times New Roman" panose="02020603050405020304" pitchFamily="18" charset="0"/>
                <a:cs typeface="Times New Roman" panose="02020603050405020304" pitchFamily="18" charset="0"/>
              </a:rPr>
              <a:t>In its current stages, LIDAR is a very expensive system in the prices ranges of $75,000 for some models. Image processing techniques and algorithms are going to be huge when it comes to the discussion of bringing this technology to the wholesale market, due to its potential to read and interpret the LIDAR system’s data. More advanced algorithms could lead to cheaper LIDAR models being produced. </a:t>
            </a:r>
          </a:p>
        </p:txBody>
      </p:sp>
      <p:sp>
        <p:nvSpPr>
          <p:cNvPr id="11" name="TextBox 10"/>
          <p:cNvSpPr txBox="1"/>
          <p:nvPr/>
        </p:nvSpPr>
        <p:spPr>
          <a:xfrm>
            <a:off x="4627936" y="20285277"/>
            <a:ext cx="4179937" cy="523220"/>
          </a:xfrm>
          <a:prstGeom prst="rect">
            <a:avLst/>
          </a:prstGeom>
          <a:noFill/>
        </p:spPr>
        <p:txBody>
          <a:bodyPr wrap="square" rtlCol="0">
            <a:spAutoFit/>
          </a:bodyPr>
          <a:lstStyle/>
          <a:p>
            <a:r>
              <a:rPr lang="en-US" sz="2800" b="1" dirty="0"/>
              <a:t>Image from LIDAR system</a:t>
            </a:r>
          </a:p>
        </p:txBody>
      </p:sp>
      <p:sp>
        <p:nvSpPr>
          <p:cNvPr id="16" name="TextBox 15"/>
          <p:cNvSpPr txBox="1"/>
          <p:nvPr/>
        </p:nvSpPr>
        <p:spPr>
          <a:xfrm>
            <a:off x="326843" y="20977456"/>
            <a:ext cx="8229601" cy="6463308"/>
          </a:xfrm>
          <a:prstGeom prst="rect">
            <a:avLst/>
          </a:prstGeom>
          <a:noFill/>
          <a:ln w="76200">
            <a:solidFill>
              <a:schemeClr val="tx1"/>
            </a:solidFill>
          </a:ln>
        </p:spPr>
        <p:txBody>
          <a:bodyPr wrap="square" rtlCol="0">
            <a:spAutoFit/>
          </a:bodyPr>
          <a:lstStyle/>
          <a:p>
            <a:pPr algn="ctr"/>
            <a:r>
              <a:rPr lang="en-US" sz="5400" b="1" dirty="0">
                <a:latin typeface="Times New Roman" panose="02020603050405020304" pitchFamily="18" charset="0"/>
                <a:cs typeface="Times New Roman" panose="02020603050405020304" pitchFamily="18" charset="0"/>
              </a:rPr>
              <a:t>On The Road Now</a:t>
            </a:r>
          </a:p>
          <a:p>
            <a:r>
              <a:rPr lang="en-US" sz="3600" b="1" dirty="0">
                <a:latin typeface="Times New Roman" panose="02020603050405020304" pitchFamily="18" charset="0"/>
                <a:ea typeface="Times New Roman" charset="0"/>
                <a:cs typeface="Times New Roman" panose="02020603050405020304" pitchFamily="18" charset="0"/>
              </a:rPr>
              <a:t>In today’s current market, there are cars on the road who are employing this technology. Among those leaders are Tesla and Google (Waymo), both of whose car’s are using both LIDAR based systems and additional image pre-processing techniques. </a:t>
            </a:r>
          </a:p>
          <a:p>
            <a:endParaRPr lang="en-US" sz="3600" b="1" dirty="0">
              <a:latin typeface="Times New Roman" panose="02020603050405020304" pitchFamily="18" charset="0"/>
              <a:ea typeface="Times New Roman" charset="0"/>
              <a:cs typeface="Times New Roman" panose="02020603050405020304" pitchFamily="18" charset="0"/>
            </a:endParaRPr>
          </a:p>
          <a:p>
            <a:endParaRPr lang="en-US" sz="3600" b="1" dirty="0">
              <a:latin typeface="Times New Roman" panose="02020603050405020304" pitchFamily="18" charset="0"/>
              <a:ea typeface="Times New Roman" charset="0"/>
              <a:cs typeface="Times New Roman" panose="02020603050405020304" pitchFamily="18" charset="0"/>
            </a:endParaRPr>
          </a:p>
          <a:p>
            <a:endParaRPr lang="en-US" sz="3600" b="1" dirty="0">
              <a:latin typeface="Times New Roman" panose="02020603050405020304" pitchFamily="18" charset="0"/>
              <a:ea typeface="Times New Roman" charset="0"/>
              <a:cs typeface="Times New Roman" panose="02020603050405020304" pitchFamily="18" charset="0"/>
            </a:endParaRPr>
          </a:p>
        </p:txBody>
      </p:sp>
      <p:sp>
        <p:nvSpPr>
          <p:cNvPr id="19" name="TextBox 18"/>
          <p:cNvSpPr txBox="1"/>
          <p:nvPr/>
        </p:nvSpPr>
        <p:spPr>
          <a:xfrm>
            <a:off x="8928834" y="4817407"/>
            <a:ext cx="23711270" cy="2400657"/>
          </a:xfrm>
          <a:prstGeom prst="rect">
            <a:avLst/>
          </a:prstGeom>
          <a:noFill/>
          <a:ln w="76200">
            <a:solidFill>
              <a:schemeClr val="tx1"/>
            </a:solidFill>
          </a:ln>
        </p:spPr>
        <p:txBody>
          <a:bodyPr wrap="square" rtlCol="0">
            <a:spAutoFit/>
          </a:bodyPr>
          <a:lstStyle/>
          <a:p>
            <a:pPr algn="ctr"/>
            <a:r>
              <a:rPr lang="en-US" sz="5400" b="1" i="1" dirty="0">
                <a:latin typeface="Times New Roman" panose="02020603050405020304" pitchFamily="18" charset="0"/>
                <a:cs typeface="Times New Roman" panose="02020603050405020304" pitchFamily="18" charset="0"/>
              </a:rPr>
              <a:t>Objective</a:t>
            </a:r>
          </a:p>
          <a:p>
            <a:pPr algn="ctr"/>
            <a:r>
              <a:rPr lang="en-US" sz="4800" b="1" dirty="0">
                <a:latin typeface="Times New Roman" panose="02020603050405020304" pitchFamily="18" charset="0"/>
                <a:cs typeface="Times New Roman" panose="02020603050405020304" pitchFamily="18" charset="0"/>
              </a:rPr>
              <a:t>To show different Image Processing Techniques and Filters that assist with LIDAR systems in Self Driving Cars</a:t>
            </a:r>
          </a:p>
        </p:txBody>
      </p:sp>
      <p:sp>
        <p:nvSpPr>
          <p:cNvPr id="27" name="object 18"/>
          <p:cNvSpPr>
            <a:spLocks noChangeArrowheads="1"/>
          </p:cNvSpPr>
          <p:nvPr/>
        </p:nvSpPr>
        <p:spPr bwMode="auto">
          <a:xfrm>
            <a:off x="25586036" y="8108256"/>
            <a:ext cx="161136" cy="103924"/>
          </a:xfrm>
          <a:prstGeom prst="rect">
            <a:avLst/>
          </a:prstGeom>
          <a:blipFill dpi="0" rotWithShape="1">
            <a:blip r:embed="rId4"/>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Font typeface="Arial" charset="0"/>
              <a:buChar char="•"/>
              <a:defRPr sz="3200">
                <a:solidFill>
                  <a:schemeClr val="tx1"/>
                </a:solidFill>
                <a:latin typeface="Calibri" charset="0"/>
                <a:ea typeface="ＭＳ Ｐゴシック" charset="-128"/>
              </a:defRPr>
            </a:lvl1pPr>
            <a:lvl2pPr marL="742950" indent="-285750">
              <a:spcBef>
                <a:spcPct val="20000"/>
              </a:spcBef>
              <a:buFont typeface="Arial" charset="0"/>
              <a:buChar char="–"/>
              <a:defRPr sz="2800">
                <a:solidFill>
                  <a:schemeClr val="tx1"/>
                </a:solidFill>
                <a:latin typeface="Calibri" charset="0"/>
                <a:ea typeface="ＭＳ Ｐゴシック" charset="-128"/>
              </a:defRPr>
            </a:lvl2pPr>
            <a:lvl3pPr marL="1143000" indent="-228600">
              <a:spcBef>
                <a:spcPct val="20000"/>
              </a:spcBef>
              <a:buFont typeface="Arial" charset="0"/>
              <a:buChar char="•"/>
              <a:defRPr sz="2400">
                <a:solidFill>
                  <a:schemeClr val="tx1"/>
                </a:solidFill>
                <a:latin typeface="Calibri" charset="0"/>
                <a:ea typeface="ＭＳ Ｐゴシック" charset="-128"/>
              </a:defRPr>
            </a:lvl3pPr>
            <a:lvl4pPr marL="1600200" indent="-228600">
              <a:spcBef>
                <a:spcPct val="20000"/>
              </a:spcBef>
              <a:buFont typeface="Arial" charset="0"/>
              <a:buChar char="–"/>
              <a:defRPr sz="2000">
                <a:solidFill>
                  <a:schemeClr val="tx1"/>
                </a:solidFill>
                <a:latin typeface="Calibri" charset="0"/>
                <a:ea typeface="ＭＳ Ｐゴシック" charset="-128"/>
              </a:defRPr>
            </a:lvl4pPr>
            <a:lvl5pPr marL="2057400" indent="-228600">
              <a:spcBef>
                <a:spcPct val="20000"/>
              </a:spcBef>
              <a:buFont typeface="Arial" charset="0"/>
              <a:buChar char="»"/>
              <a:defRPr sz="2000">
                <a:solidFill>
                  <a:schemeClr val="tx1"/>
                </a:solidFill>
                <a:latin typeface="Calibri" charset="0"/>
                <a:ea typeface="ＭＳ Ｐゴシック" charset="-128"/>
              </a:defRPr>
            </a:lvl5pPr>
            <a:lvl6pPr marL="2514600" indent="-228600" eaLnBrk="0" fontAlgn="base" hangingPunct="0">
              <a:spcBef>
                <a:spcPct val="20000"/>
              </a:spcBef>
              <a:spcAft>
                <a:spcPct val="0"/>
              </a:spcAft>
              <a:buFont typeface="Arial" charset="0"/>
              <a:buChar char="»"/>
              <a:defRPr sz="2000">
                <a:solidFill>
                  <a:schemeClr val="tx1"/>
                </a:solidFill>
                <a:latin typeface="Calibri" charset="0"/>
                <a:ea typeface="ＭＳ Ｐゴシック" charset="-128"/>
              </a:defRPr>
            </a:lvl6pPr>
            <a:lvl7pPr marL="2971800" indent="-228600" eaLnBrk="0" fontAlgn="base" hangingPunct="0">
              <a:spcBef>
                <a:spcPct val="20000"/>
              </a:spcBef>
              <a:spcAft>
                <a:spcPct val="0"/>
              </a:spcAft>
              <a:buFont typeface="Arial" charset="0"/>
              <a:buChar char="»"/>
              <a:defRPr sz="2000">
                <a:solidFill>
                  <a:schemeClr val="tx1"/>
                </a:solidFill>
                <a:latin typeface="Calibri" charset="0"/>
                <a:ea typeface="ＭＳ Ｐゴシック" charset="-128"/>
              </a:defRPr>
            </a:lvl7pPr>
            <a:lvl8pPr marL="3429000" indent="-228600" eaLnBrk="0" fontAlgn="base" hangingPunct="0">
              <a:spcBef>
                <a:spcPct val="20000"/>
              </a:spcBef>
              <a:spcAft>
                <a:spcPct val="0"/>
              </a:spcAft>
              <a:buFont typeface="Arial" charset="0"/>
              <a:buChar char="»"/>
              <a:defRPr sz="2000">
                <a:solidFill>
                  <a:schemeClr val="tx1"/>
                </a:solidFill>
                <a:latin typeface="Calibri" charset="0"/>
                <a:ea typeface="ＭＳ Ｐゴシック" charset="-128"/>
              </a:defRPr>
            </a:lvl8pPr>
            <a:lvl9pPr marL="3886200" indent="-228600" eaLnBrk="0" fontAlgn="base" hangingPunct="0">
              <a:spcBef>
                <a:spcPct val="20000"/>
              </a:spcBef>
              <a:spcAft>
                <a:spcPct val="0"/>
              </a:spcAft>
              <a:buFont typeface="Arial" charset="0"/>
              <a:buChar char="»"/>
              <a:defRPr sz="2000">
                <a:solidFill>
                  <a:schemeClr val="tx1"/>
                </a:solidFill>
                <a:latin typeface="Calibri" charset="0"/>
                <a:ea typeface="ＭＳ Ｐゴシック" charset="-128"/>
              </a:defRPr>
            </a:lvl9pPr>
          </a:lstStyle>
          <a:p>
            <a:pPr>
              <a:spcBef>
                <a:spcPct val="0"/>
              </a:spcBef>
              <a:buFontTx/>
              <a:buNone/>
            </a:pPr>
            <a:endParaRPr lang="en-US" altLang="en-US" sz="1800">
              <a:latin typeface="Arial" charset="0"/>
            </a:endParaRPr>
          </a:p>
        </p:txBody>
      </p:sp>
      <p:sp>
        <p:nvSpPr>
          <p:cNvPr id="66" name="TextBox 65"/>
          <p:cNvSpPr txBox="1"/>
          <p:nvPr/>
        </p:nvSpPr>
        <p:spPr>
          <a:xfrm>
            <a:off x="326843" y="36177458"/>
            <a:ext cx="32313261" cy="1815882"/>
          </a:xfrm>
          <a:prstGeom prst="rect">
            <a:avLst/>
          </a:prstGeom>
          <a:noFill/>
          <a:ln w="76200">
            <a:solidFill>
              <a:schemeClr val="tx1"/>
            </a:solidFill>
          </a:ln>
        </p:spPr>
        <p:txBody>
          <a:bodyPr wrap="square" rtlCol="0">
            <a:spAutoFit/>
          </a:bodyPr>
          <a:lstStyle/>
          <a:p>
            <a:pPr algn="ctr"/>
            <a:r>
              <a:rPr lang="en-US" sz="2800" b="1" dirty="0"/>
              <a:t>Acknowledgements: We are thankful to Dr. </a:t>
            </a:r>
            <a:r>
              <a:rPr lang="en-US" sz="2800" b="1" dirty="0" err="1"/>
              <a:t>Meenalosini</a:t>
            </a:r>
            <a:r>
              <a:rPr lang="en-US" sz="2800" b="1" dirty="0"/>
              <a:t> Vimal Cruz and the Keene State College Computer Science Department. This class is an experimental course currently being offered at Keene State College</a:t>
            </a:r>
          </a:p>
          <a:p>
            <a:pPr algn="ctr"/>
            <a:r>
              <a:rPr lang="en-US" sz="2800" b="1" dirty="0"/>
              <a:t>Sources: Listed on separate page</a:t>
            </a:r>
          </a:p>
          <a:p>
            <a:pPr algn="ctr"/>
            <a:endParaRPr lang="en-US" sz="2800" b="1" dirty="0"/>
          </a:p>
          <a:p>
            <a:pPr algn="ctr"/>
            <a:endParaRPr lang="en-US" sz="2800" b="1" dirty="0"/>
          </a:p>
        </p:txBody>
      </p:sp>
      <p:sp>
        <p:nvSpPr>
          <p:cNvPr id="70" name="TextBox 69"/>
          <p:cNvSpPr txBox="1"/>
          <p:nvPr/>
        </p:nvSpPr>
        <p:spPr>
          <a:xfrm>
            <a:off x="326844" y="30517918"/>
            <a:ext cx="32313260" cy="5355312"/>
          </a:xfrm>
          <a:prstGeom prst="rect">
            <a:avLst/>
          </a:prstGeom>
          <a:noFill/>
          <a:ln w="76200">
            <a:solidFill>
              <a:schemeClr val="tx1"/>
            </a:solidFill>
          </a:ln>
        </p:spPr>
        <p:txBody>
          <a:bodyPr wrap="square" rtlCol="0">
            <a:spAutoFit/>
          </a:bodyPr>
          <a:lstStyle/>
          <a:p>
            <a:pPr algn="ctr"/>
            <a:r>
              <a:rPr lang="en-US" sz="5400" b="1" dirty="0"/>
              <a:t>Summary &amp; The Future</a:t>
            </a:r>
          </a:p>
          <a:p>
            <a:pPr marL="571500" indent="-571500">
              <a:buFont typeface="Arial" charset="0"/>
              <a:buChar char="•"/>
            </a:pPr>
            <a:r>
              <a:rPr lang="en-US" sz="3600" b="1" dirty="0">
                <a:ea typeface="Times New Roman" charset="0"/>
                <a:cs typeface="Times New Roman" charset="0"/>
              </a:rPr>
              <a:t>Self-driving cars are no longer a futuristic idea. Companies like BMW, Tesla and Google are already on their ways to</a:t>
            </a:r>
          </a:p>
          <a:p>
            <a:r>
              <a:rPr lang="en-US" sz="3600" b="1" dirty="0">
                <a:ea typeface="Times New Roman" charset="0"/>
                <a:cs typeface="Times New Roman" charset="0"/>
              </a:rPr>
              <a:t> releasing self-driving cars.</a:t>
            </a:r>
          </a:p>
          <a:p>
            <a:pPr marL="571500" indent="-571500">
              <a:buFont typeface="Arial" panose="020B0604020202020204" pitchFamily="34" charset="0"/>
              <a:buChar char="•"/>
            </a:pPr>
            <a:r>
              <a:rPr lang="en-US" sz="3600" b="1" dirty="0">
                <a:ea typeface="Times New Roman" charset="0"/>
                <a:cs typeface="Times New Roman" charset="0"/>
              </a:rPr>
              <a:t>LIDAR systems are still too expensive to completely ‘drive’ the car. We still need image processing techniques that</a:t>
            </a:r>
          </a:p>
          <a:p>
            <a:r>
              <a:rPr lang="en-US" sz="3600" b="1" dirty="0">
                <a:ea typeface="Times New Roman" charset="0"/>
                <a:cs typeface="Times New Roman" charset="0"/>
              </a:rPr>
              <a:t>can assist LIDAR in properly detecting objects.  </a:t>
            </a:r>
          </a:p>
          <a:p>
            <a:pPr marL="2283257" lvl="1" indent="-571500">
              <a:buFont typeface="Arial" panose="020B0604020202020204" pitchFamily="34" charset="0"/>
              <a:buChar char="•"/>
            </a:pPr>
            <a:r>
              <a:rPr lang="en-US" sz="3600" b="1" dirty="0">
                <a:ea typeface="Times New Roman" charset="0"/>
                <a:cs typeface="Times New Roman" charset="0"/>
              </a:rPr>
              <a:t>Without proper processing of LIDAR images and images taken from sensors, the system can misinterpret </a:t>
            </a:r>
          </a:p>
          <a:p>
            <a:pPr lvl="1"/>
            <a:r>
              <a:rPr lang="en-US" sz="3600" b="1" dirty="0">
                <a:ea typeface="Times New Roman" charset="0"/>
                <a:cs typeface="Times New Roman" charset="0"/>
              </a:rPr>
              <a:t>Information. Tesla recently has had an incident where a driver was killed due to the sensors not being able to </a:t>
            </a:r>
          </a:p>
          <a:p>
            <a:pPr lvl="1"/>
            <a:r>
              <a:rPr lang="en-US" sz="3600" b="1" dirty="0">
                <a:ea typeface="Times New Roman" charset="0"/>
                <a:cs typeface="Times New Roman" charset="0"/>
              </a:rPr>
              <a:t>pick up another car in very foggy weather. </a:t>
            </a:r>
          </a:p>
          <a:p>
            <a:pPr marL="571500" indent="-571500">
              <a:buFont typeface="Arial" panose="020B0604020202020204" pitchFamily="34" charset="0"/>
              <a:buChar char="•"/>
            </a:pPr>
            <a:r>
              <a:rPr lang="en-US" sz="3600" b="1" dirty="0">
                <a:ea typeface="Times New Roman" charset="0"/>
                <a:cs typeface="Times New Roman" charset="0"/>
              </a:rPr>
              <a:t>Companies are going to continue to develop and refine this technology and its predicted that within 2 years, 10 million cars can self-drive</a:t>
            </a:r>
          </a:p>
        </p:txBody>
      </p:sp>
      <p:sp>
        <p:nvSpPr>
          <p:cNvPr id="75" name="Rectangle 74"/>
          <p:cNvSpPr/>
          <p:nvPr/>
        </p:nvSpPr>
        <p:spPr>
          <a:xfrm>
            <a:off x="14740786" y="14895094"/>
            <a:ext cx="6684815" cy="12013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p:cNvSpPr/>
          <p:nvPr/>
        </p:nvSpPr>
        <p:spPr>
          <a:xfrm>
            <a:off x="21440262" y="15831307"/>
            <a:ext cx="1122545" cy="10387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TextBox 111">
            <a:extLst>
              <a:ext uri="{FF2B5EF4-FFF2-40B4-BE49-F238E27FC236}">
                <a16:creationId xmlns:a16="http://schemas.microsoft.com/office/drawing/2014/main" id="{54347563-B0AE-4EFB-B4D3-E5039C95B6BA}"/>
              </a:ext>
            </a:extLst>
          </p:cNvPr>
          <p:cNvSpPr txBox="1"/>
          <p:nvPr/>
        </p:nvSpPr>
        <p:spPr>
          <a:xfrm>
            <a:off x="8954756" y="7448424"/>
            <a:ext cx="10805262" cy="16743045"/>
          </a:xfrm>
          <a:prstGeom prst="rect">
            <a:avLst/>
          </a:prstGeom>
          <a:noFill/>
          <a:ln w="76200">
            <a:solidFill>
              <a:schemeClr val="tx1"/>
            </a:solidFill>
          </a:ln>
        </p:spPr>
        <p:txBody>
          <a:bodyPr wrap="square" rtlCol="0">
            <a:spAutoFit/>
          </a:bodyPr>
          <a:lstStyle/>
          <a:p>
            <a:pPr algn="ctr"/>
            <a:r>
              <a:rPr lang="en-US" sz="4800" b="1" dirty="0">
                <a:latin typeface="Times New Roman" panose="02020603050405020304" pitchFamily="18" charset="0"/>
                <a:cs typeface="Times New Roman" panose="02020603050405020304" pitchFamily="18" charset="0"/>
              </a:rPr>
              <a:t>Processing with Morphological Filtering</a:t>
            </a:r>
          </a:p>
          <a:p>
            <a:r>
              <a:rPr lang="en-US" sz="3500" b="1" dirty="0">
                <a:latin typeface="Times New Roman" panose="02020603050405020304" pitchFamily="18" charset="0"/>
                <a:cs typeface="Times New Roman" panose="02020603050405020304" pitchFamily="18" charset="0"/>
              </a:rPr>
              <a:t>Morphology is the broad set of image processing operations that process images based on shapes. There are two fundamental morphological operations, dilation and erosion. </a:t>
            </a:r>
          </a:p>
          <a:p>
            <a:pPr marL="342900" indent="-342900">
              <a:buFontTx/>
              <a:buChar char="-"/>
            </a:pPr>
            <a:r>
              <a:rPr lang="en-US" sz="2400" b="1" dirty="0">
                <a:latin typeface="Times New Roman" panose="02020603050405020304" pitchFamily="18" charset="0"/>
                <a:cs typeface="Times New Roman" panose="02020603050405020304" pitchFamily="18" charset="0"/>
              </a:rPr>
              <a:t>Figure(s) below represent data taken from a LIDAR system. The first figure is the opening operation, before a filter was applied. The second figure is the same information but after the morphological filter was applied. As a result, the objects (i.e. trees) with size smaller than the widow size were removed by erosion and other objects were shaped by dilation. </a:t>
            </a:r>
          </a:p>
          <a:p>
            <a:pPr marL="342900" indent="-342900">
              <a:buFontTx/>
              <a:buChar char="-"/>
            </a:pPr>
            <a:endParaRPr lang="en-US" sz="2400" b="1" dirty="0"/>
          </a:p>
          <a:p>
            <a:pPr marL="342900" indent="-342900">
              <a:buFontTx/>
              <a:buChar char="-"/>
            </a:pPr>
            <a:endParaRPr lang="en-US" sz="2400" b="1" dirty="0"/>
          </a:p>
          <a:p>
            <a:pPr marL="342900" indent="-342900">
              <a:buFontTx/>
              <a:buChar char="-"/>
            </a:pPr>
            <a:endParaRPr lang="en-US" sz="2400" b="1" dirty="0"/>
          </a:p>
          <a:p>
            <a:pPr marL="342900" indent="-342900">
              <a:buFontTx/>
              <a:buChar char="-"/>
            </a:pPr>
            <a:endParaRPr lang="en-US" sz="2400" b="1" dirty="0"/>
          </a:p>
          <a:p>
            <a:pPr marL="342900" indent="-342900">
              <a:buFontTx/>
              <a:buChar char="-"/>
            </a:pPr>
            <a:endParaRPr lang="en-US" sz="2400" b="1" dirty="0"/>
          </a:p>
          <a:p>
            <a:pPr marL="342900" indent="-342900">
              <a:buFontTx/>
              <a:buChar char="-"/>
            </a:pPr>
            <a:endParaRPr lang="en-US" sz="2400" b="1" dirty="0"/>
          </a:p>
          <a:p>
            <a:pPr marL="342900" indent="-342900">
              <a:buFontTx/>
              <a:buChar char="-"/>
            </a:pPr>
            <a:endParaRPr lang="en-US" sz="2400" b="1" dirty="0"/>
          </a:p>
          <a:p>
            <a:pPr marL="342900" indent="-342900">
              <a:buFontTx/>
              <a:buChar char="-"/>
            </a:pPr>
            <a:endParaRPr lang="en-US" sz="2400" b="1" dirty="0"/>
          </a:p>
          <a:p>
            <a:pPr marL="342900" indent="-342900">
              <a:buFontTx/>
              <a:buChar char="-"/>
            </a:pPr>
            <a:endParaRPr lang="en-US" sz="2400" b="1" dirty="0"/>
          </a:p>
          <a:p>
            <a:pPr marL="342900" indent="-342900">
              <a:buFontTx/>
              <a:buChar char="-"/>
            </a:pPr>
            <a:endParaRPr lang="en-US" sz="2400" b="1" dirty="0"/>
          </a:p>
          <a:p>
            <a:pPr marL="342900" indent="-342900">
              <a:buFontTx/>
              <a:buChar char="-"/>
            </a:pPr>
            <a:endParaRPr lang="en-US" sz="2400" b="1" dirty="0"/>
          </a:p>
          <a:p>
            <a:pPr marL="342900" indent="-342900">
              <a:buFontTx/>
              <a:buChar char="-"/>
            </a:pPr>
            <a:endParaRPr lang="en-US" sz="2400" b="1" dirty="0"/>
          </a:p>
          <a:p>
            <a:pPr marL="342900" indent="-342900">
              <a:buFontTx/>
              <a:buChar char="-"/>
            </a:pPr>
            <a:endParaRPr lang="en-US" sz="2400" b="1" dirty="0"/>
          </a:p>
          <a:p>
            <a:pPr marL="342900" indent="-342900">
              <a:buFontTx/>
              <a:buChar char="-"/>
            </a:pPr>
            <a:endParaRPr lang="en-US" sz="2400" b="1" dirty="0"/>
          </a:p>
          <a:p>
            <a:pPr marL="342900" indent="-342900">
              <a:buFontTx/>
              <a:buChar char="-"/>
            </a:pPr>
            <a:endParaRPr lang="en-US" sz="2400" b="1" dirty="0"/>
          </a:p>
          <a:p>
            <a:pPr marL="342900" indent="-342900">
              <a:buFontTx/>
              <a:buChar char="-"/>
            </a:pPr>
            <a:endParaRPr lang="en-US" sz="2400" b="1" dirty="0"/>
          </a:p>
          <a:p>
            <a:pPr marL="342900" indent="-342900">
              <a:buFontTx/>
              <a:buChar char="-"/>
            </a:pPr>
            <a:endParaRPr lang="en-US" sz="2400" b="1" dirty="0"/>
          </a:p>
          <a:p>
            <a:pPr marL="342900" indent="-342900">
              <a:buFontTx/>
              <a:buChar char="-"/>
            </a:pPr>
            <a:endParaRPr lang="en-US" sz="2400" b="1" dirty="0"/>
          </a:p>
          <a:p>
            <a:pPr marL="342900" indent="-342900">
              <a:buFontTx/>
              <a:buChar char="-"/>
            </a:pPr>
            <a:endParaRPr lang="en-US" sz="2400" b="1" dirty="0"/>
          </a:p>
          <a:p>
            <a:pPr marL="342900" indent="-342900">
              <a:buFontTx/>
              <a:buChar char="-"/>
            </a:pPr>
            <a:endParaRPr lang="en-US" sz="2400" b="1" dirty="0"/>
          </a:p>
          <a:p>
            <a:pPr marL="342900" indent="-342900">
              <a:buFontTx/>
              <a:buChar char="-"/>
            </a:pPr>
            <a:endParaRPr lang="en-US" sz="2400" b="1" dirty="0"/>
          </a:p>
          <a:p>
            <a:pPr algn="ctr"/>
            <a:endParaRPr lang="en-US" sz="5400" b="1" dirty="0"/>
          </a:p>
          <a:p>
            <a:pPr algn="ctr"/>
            <a:endParaRPr lang="en-US" sz="5400" b="1" dirty="0"/>
          </a:p>
          <a:p>
            <a:pPr algn="ctr"/>
            <a:endParaRPr lang="en-US" sz="5400" b="1" dirty="0"/>
          </a:p>
          <a:p>
            <a:pPr algn="ctr"/>
            <a:endParaRPr lang="en-US" sz="5400" b="1" dirty="0"/>
          </a:p>
          <a:p>
            <a:pPr algn="ctr"/>
            <a:endParaRPr lang="en-US" sz="5400" b="1" dirty="0"/>
          </a:p>
        </p:txBody>
      </p:sp>
      <p:pic>
        <p:nvPicPr>
          <p:cNvPr id="122" name="Picture 121">
            <a:extLst>
              <a:ext uri="{FF2B5EF4-FFF2-40B4-BE49-F238E27FC236}">
                <a16:creationId xmlns:a16="http://schemas.microsoft.com/office/drawing/2014/main" id="{35027669-1544-409D-B055-93F5220BADE1}"/>
              </a:ext>
            </a:extLst>
          </p:cNvPr>
          <p:cNvPicPr>
            <a:picLocks noChangeAspect="1"/>
          </p:cNvPicPr>
          <p:nvPr/>
        </p:nvPicPr>
        <p:blipFill>
          <a:blip r:embed="rId5"/>
          <a:stretch>
            <a:fillRect/>
          </a:stretch>
        </p:blipFill>
        <p:spPr>
          <a:xfrm>
            <a:off x="9168703" y="12465513"/>
            <a:ext cx="5003170" cy="3917202"/>
          </a:xfrm>
          <a:prstGeom prst="rect">
            <a:avLst/>
          </a:prstGeom>
        </p:spPr>
      </p:pic>
      <p:pic>
        <p:nvPicPr>
          <p:cNvPr id="125" name="Picture 124">
            <a:extLst>
              <a:ext uri="{FF2B5EF4-FFF2-40B4-BE49-F238E27FC236}">
                <a16:creationId xmlns:a16="http://schemas.microsoft.com/office/drawing/2014/main" id="{9364AAD8-9C4E-4038-A26F-D2EF2262FF02}"/>
              </a:ext>
            </a:extLst>
          </p:cNvPr>
          <p:cNvPicPr>
            <a:picLocks noChangeAspect="1"/>
          </p:cNvPicPr>
          <p:nvPr/>
        </p:nvPicPr>
        <p:blipFill>
          <a:blip r:embed="rId6"/>
          <a:stretch>
            <a:fillRect/>
          </a:stretch>
        </p:blipFill>
        <p:spPr>
          <a:xfrm>
            <a:off x="14289091" y="12504309"/>
            <a:ext cx="5204323" cy="3901052"/>
          </a:xfrm>
          <a:prstGeom prst="rect">
            <a:avLst/>
          </a:prstGeom>
        </p:spPr>
      </p:pic>
      <p:pic>
        <p:nvPicPr>
          <p:cNvPr id="126" name="Picture 125">
            <a:extLst>
              <a:ext uri="{FF2B5EF4-FFF2-40B4-BE49-F238E27FC236}">
                <a16:creationId xmlns:a16="http://schemas.microsoft.com/office/drawing/2014/main" id="{C562378B-FC5D-44F1-9560-1E8F01215673}"/>
              </a:ext>
            </a:extLst>
          </p:cNvPr>
          <p:cNvPicPr>
            <a:picLocks noChangeAspect="1"/>
          </p:cNvPicPr>
          <p:nvPr/>
        </p:nvPicPr>
        <p:blipFill>
          <a:blip r:embed="rId7"/>
          <a:stretch>
            <a:fillRect/>
          </a:stretch>
        </p:blipFill>
        <p:spPr>
          <a:xfrm>
            <a:off x="14551914" y="16516204"/>
            <a:ext cx="2541432" cy="2353178"/>
          </a:xfrm>
          <a:prstGeom prst="rect">
            <a:avLst/>
          </a:prstGeom>
        </p:spPr>
      </p:pic>
      <p:pic>
        <p:nvPicPr>
          <p:cNvPr id="128" name="Picture 127">
            <a:extLst>
              <a:ext uri="{FF2B5EF4-FFF2-40B4-BE49-F238E27FC236}">
                <a16:creationId xmlns:a16="http://schemas.microsoft.com/office/drawing/2014/main" id="{B065A00D-F033-4F9E-834E-D3C5F8767E26}"/>
              </a:ext>
            </a:extLst>
          </p:cNvPr>
          <p:cNvPicPr>
            <a:picLocks noChangeAspect="1"/>
          </p:cNvPicPr>
          <p:nvPr/>
        </p:nvPicPr>
        <p:blipFill>
          <a:blip r:embed="rId8"/>
          <a:stretch>
            <a:fillRect/>
          </a:stretch>
        </p:blipFill>
        <p:spPr>
          <a:xfrm>
            <a:off x="16985068" y="16583426"/>
            <a:ext cx="2509587" cy="2294803"/>
          </a:xfrm>
          <a:prstGeom prst="rect">
            <a:avLst/>
          </a:prstGeom>
        </p:spPr>
      </p:pic>
      <p:pic>
        <p:nvPicPr>
          <p:cNvPr id="130" name="Picture 129">
            <a:extLst>
              <a:ext uri="{FF2B5EF4-FFF2-40B4-BE49-F238E27FC236}">
                <a16:creationId xmlns:a16="http://schemas.microsoft.com/office/drawing/2014/main" id="{22053C8F-A102-495D-8039-7A6C17719B60}"/>
              </a:ext>
            </a:extLst>
          </p:cNvPr>
          <p:cNvPicPr>
            <a:picLocks noChangeAspect="1"/>
          </p:cNvPicPr>
          <p:nvPr/>
        </p:nvPicPr>
        <p:blipFill>
          <a:blip r:embed="rId9"/>
          <a:stretch>
            <a:fillRect/>
          </a:stretch>
        </p:blipFill>
        <p:spPr>
          <a:xfrm>
            <a:off x="14642186" y="18912326"/>
            <a:ext cx="2453065" cy="2260889"/>
          </a:xfrm>
          <a:prstGeom prst="rect">
            <a:avLst/>
          </a:prstGeom>
        </p:spPr>
      </p:pic>
      <p:pic>
        <p:nvPicPr>
          <p:cNvPr id="131" name="Picture 130">
            <a:extLst>
              <a:ext uri="{FF2B5EF4-FFF2-40B4-BE49-F238E27FC236}">
                <a16:creationId xmlns:a16="http://schemas.microsoft.com/office/drawing/2014/main" id="{90D5F023-C466-4C2E-81B2-22C9EAC39BFB}"/>
              </a:ext>
            </a:extLst>
          </p:cNvPr>
          <p:cNvPicPr>
            <a:picLocks noChangeAspect="1"/>
          </p:cNvPicPr>
          <p:nvPr/>
        </p:nvPicPr>
        <p:blipFill>
          <a:blip r:embed="rId10"/>
          <a:stretch>
            <a:fillRect/>
          </a:stretch>
        </p:blipFill>
        <p:spPr>
          <a:xfrm>
            <a:off x="17035174" y="18877735"/>
            <a:ext cx="2475674" cy="2294802"/>
          </a:xfrm>
          <a:prstGeom prst="rect">
            <a:avLst/>
          </a:prstGeom>
        </p:spPr>
      </p:pic>
      <p:pic>
        <p:nvPicPr>
          <p:cNvPr id="132" name="Picture 131">
            <a:extLst>
              <a:ext uri="{FF2B5EF4-FFF2-40B4-BE49-F238E27FC236}">
                <a16:creationId xmlns:a16="http://schemas.microsoft.com/office/drawing/2014/main" id="{7023B0D7-78A2-4111-8239-0C128A89D1E1}"/>
              </a:ext>
            </a:extLst>
          </p:cNvPr>
          <p:cNvPicPr>
            <a:picLocks noChangeAspect="1"/>
          </p:cNvPicPr>
          <p:nvPr/>
        </p:nvPicPr>
        <p:blipFill>
          <a:blip r:embed="rId11"/>
          <a:stretch>
            <a:fillRect/>
          </a:stretch>
        </p:blipFill>
        <p:spPr>
          <a:xfrm>
            <a:off x="14693917" y="21129641"/>
            <a:ext cx="2257425" cy="2219325"/>
          </a:xfrm>
          <a:prstGeom prst="rect">
            <a:avLst/>
          </a:prstGeom>
        </p:spPr>
      </p:pic>
      <p:pic>
        <p:nvPicPr>
          <p:cNvPr id="133" name="Picture 132">
            <a:extLst>
              <a:ext uri="{FF2B5EF4-FFF2-40B4-BE49-F238E27FC236}">
                <a16:creationId xmlns:a16="http://schemas.microsoft.com/office/drawing/2014/main" id="{75D313FE-7107-4045-B241-8B021C0417CD}"/>
              </a:ext>
            </a:extLst>
          </p:cNvPr>
          <p:cNvPicPr>
            <a:picLocks noChangeAspect="1"/>
          </p:cNvPicPr>
          <p:nvPr/>
        </p:nvPicPr>
        <p:blipFill>
          <a:blip r:embed="rId12"/>
          <a:stretch>
            <a:fillRect/>
          </a:stretch>
        </p:blipFill>
        <p:spPr>
          <a:xfrm>
            <a:off x="17168128" y="21129641"/>
            <a:ext cx="2266950" cy="2219325"/>
          </a:xfrm>
          <a:prstGeom prst="rect">
            <a:avLst/>
          </a:prstGeom>
        </p:spPr>
      </p:pic>
      <p:sp>
        <p:nvSpPr>
          <p:cNvPr id="134" name="TextBox 133">
            <a:extLst>
              <a:ext uri="{FF2B5EF4-FFF2-40B4-BE49-F238E27FC236}">
                <a16:creationId xmlns:a16="http://schemas.microsoft.com/office/drawing/2014/main" id="{CC3198C3-74B0-4475-A6E4-48330E020652}"/>
              </a:ext>
            </a:extLst>
          </p:cNvPr>
          <p:cNvSpPr txBox="1"/>
          <p:nvPr/>
        </p:nvSpPr>
        <p:spPr>
          <a:xfrm>
            <a:off x="14647490" y="23348966"/>
            <a:ext cx="2257425" cy="646331"/>
          </a:xfrm>
          <a:prstGeom prst="rect">
            <a:avLst/>
          </a:prstGeom>
          <a:noFill/>
        </p:spPr>
        <p:txBody>
          <a:bodyPr wrap="square" rtlCol="0">
            <a:spAutoFit/>
          </a:bodyPr>
          <a:lstStyle/>
          <a:p>
            <a:pPr algn="ctr"/>
            <a:r>
              <a:rPr lang="en-US" sz="3600" b="1" dirty="0"/>
              <a:t>PRE</a:t>
            </a:r>
          </a:p>
        </p:txBody>
      </p:sp>
      <p:sp>
        <p:nvSpPr>
          <p:cNvPr id="135" name="TextBox 134">
            <a:extLst>
              <a:ext uri="{FF2B5EF4-FFF2-40B4-BE49-F238E27FC236}">
                <a16:creationId xmlns:a16="http://schemas.microsoft.com/office/drawing/2014/main" id="{0A97EAE0-9FD4-4C43-AEAF-840BD4F8454E}"/>
              </a:ext>
            </a:extLst>
          </p:cNvPr>
          <p:cNvSpPr txBox="1"/>
          <p:nvPr/>
        </p:nvSpPr>
        <p:spPr>
          <a:xfrm>
            <a:off x="17104281" y="23292112"/>
            <a:ext cx="2257425" cy="646331"/>
          </a:xfrm>
          <a:prstGeom prst="rect">
            <a:avLst/>
          </a:prstGeom>
          <a:noFill/>
        </p:spPr>
        <p:txBody>
          <a:bodyPr wrap="square" rtlCol="0">
            <a:spAutoFit/>
          </a:bodyPr>
          <a:lstStyle/>
          <a:p>
            <a:pPr algn="ctr"/>
            <a:r>
              <a:rPr lang="en-US" sz="3600" b="1" dirty="0"/>
              <a:t>POST</a:t>
            </a:r>
          </a:p>
        </p:txBody>
      </p:sp>
      <p:sp>
        <p:nvSpPr>
          <p:cNvPr id="136" name="TextBox 135">
            <a:extLst>
              <a:ext uri="{FF2B5EF4-FFF2-40B4-BE49-F238E27FC236}">
                <a16:creationId xmlns:a16="http://schemas.microsoft.com/office/drawing/2014/main" id="{B4254412-519B-48DA-9A23-EDB72F4F2B7A}"/>
              </a:ext>
            </a:extLst>
          </p:cNvPr>
          <p:cNvSpPr txBox="1"/>
          <p:nvPr/>
        </p:nvSpPr>
        <p:spPr>
          <a:xfrm>
            <a:off x="9120652" y="17178046"/>
            <a:ext cx="5307106" cy="6494085"/>
          </a:xfrm>
          <a:prstGeom prst="rect">
            <a:avLst/>
          </a:prstGeom>
          <a:noFill/>
        </p:spPr>
        <p:txBody>
          <a:bodyPr wrap="square" rtlCol="0">
            <a:spAutoFit/>
          </a:bodyPr>
          <a:lstStyle/>
          <a:p>
            <a:r>
              <a:rPr lang="en-US" sz="3200" b="1" dirty="0">
                <a:latin typeface="Times New Roman" panose="02020603050405020304" pitchFamily="18" charset="0"/>
                <a:cs typeface="Times New Roman" panose="02020603050405020304" pitchFamily="18" charset="0"/>
              </a:rPr>
              <a:t>From (a) w = 1, to (a) w = 13, you can see the distinct effect of morphological filtering. Unwanted objects were removed while the wanted objects such as the ground an buildings were preserved. Generation of these images do take time, which is why they must be pre-rendered and stored in the car’s informational database, prior to driving.</a:t>
            </a:r>
          </a:p>
        </p:txBody>
      </p:sp>
      <p:pic>
        <p:nvPicPr>
          <p:cNvPr id="137" name="Picture 136">
            <a:extLst>
              <a:ext uri="{FF2B5EF4-FFF2-40B4-BE49-F238E27FC236}">
                <a16:creationId xmlns:a16="http://schemas.microsoft.com/office/drawing/2014/main" id="{120EA2EE-F4F3-40DB-884E-573309F5696E}"/>
              </a:ext>
            </a:extLst>
          </p:cNvPr>
          <p:cNvPicPr>
            <a:picLocks noChangeAspect="1"/>
          </p:cNvPicPr>
          <p:nvPr/>
        </p:nvPicPr>
        <p:blipFill>
          <a:blip r:embed="rId13"/>
          <a:stretch>
            <a:fillRect/>
          </a:stretch>
        </p:blipFill>
        <p:spPr>
          <a:xfrm>
            <a:off x="140795" y="1526496"/>
            <a:ext cx="4205794" cy="4205794"/>
          </a:xfrm>
          <a:prstGeom prst="rect">
            <a:avLst/>
          </a:prstGeom>
        </p:spPr>
      </p:pic>
      <p:sp>
        <p:nvSpPr>
          <p:cNvPr id="142" name="TextBox 141">
            <a:extLst>
              <a:ext uri="{FF2B5EF4-FFF2-40B4-BE49-F238E27FC236}">
                <a16:creationId xmlns:a16="http://schemas.microsoft.com/office/drawing/2014/main" id="{B76B488F-7AE1-4658-AC51-C709202BA110}"/>
              </a:ext>
            </a:extLst>
          </p:cNvPr>
          <p:cNvSpPr txBox="1"/>
          <p:nvPr/>
        </p:nvSpPr>
        <p:spPr>
          <a:xfrm>
            <a:off x="20064818" y="14419091"/>
            <a:ext cx="12575285" cy="15819715"/>
          </a:xfrm>
          <a:prstGeom prst="rect">
            <a:avLst/>
          </a:prstGeom>
          <a:noFill/>
          <a:ln w="76200">
            <a:solidFill>
              <a:schemeClr val="tx1"/>
            </a:solidFill>
          </a:ln>
        </p:spPr>
        <p:txBody>
          <a:bodyPr wrap="square" rtlCol="0">
            <a:spAutoFit/>
          </a:bodyPr>
          <a:lstStyle/>
          <a:p>
            <a:pPr algn="ctr"/>
            <a:r>
              <a:rPr lang="en-US" sz="5400" b="1" dirty="0">
                <a:latin typeface="Times New Roman" panose="02020603050405020304" pitchFamily="18" charset="0"/>
                <a:cs typeface="Times New Roman" panose="02020603050405020304" pitchFamily="18" charset="0"/>
              </a:rPr>
              <a:t>Noise Removal</a:t>
            </a:r>
          </a:p>
          <a:p>
            <a:pPr lvl="0"/>
            <a:r>
              <a:rPr lang="en-US" sz="3200" b="1" dirty="0">
                <a:latin typeface="Times New Roman" panose="02020603050405020304" pitchFamily="18" charset="0"/>
                <a:cs typeface="Times New Roman" panose="02020603050405020304" pitchFamily="18" charset="0"/>
              </a:rPr>
              <a:t>Digital Images, including the ones taken from the sensors on a self-driving car, are prone to various types of noise. Noise is the result of errors in the image acquisition process that result in pixel values that do not reflect the true intensities of the scene. </a:t>
            </a:r>
          </a:p>
          <a:p>
            <a:pPr lvl="0"/>
            <a:r>
              <a:rPr lang="en-US" sz="3200" b="1" dirty="0">
                <a:latin typeface="Times New Roman" panose="02020603050405020304" pitchFamily="18" charset="0"/>
                <a:cs typeface="Times New Roman" panose="02020603050405020304" pitchFamily="18" charset="0"/>
              </a:rPr>
              <a:t>Figure 1 shows a very noisy image, and Figure 2, is the result of an attempt at noise removal using a 3x3 Median Filter. </a:t>
            </a:r>
          </a:p>
          <a:p>
            <a:pPr lvl="0"/>
            <a:endParaRPr lang="en-US" sz="3200" b="1" dirty="0">
              <a:latin typeface="Times New Roman" panose="02020603050405020304" pitchFamily="18" charset="0"/>
              <a:cs typeface="Times New Roman" panose="02020603050405020304" pitchFamily="18" charset="0"/>
            </a:endParaRPr>
          </a:p>
          <a:p>
            <a:pPr lvl="0"/>
            <a:endParaRPr lang="en-US" sz="3200" b="1" dirty="0">
              <a:latin typeface="Times New Roman" panose="02020603050405020304" pitchFamily="18" charset="0"/>
              <a:cs typeface="Times New Roman" panose="02020603050405020304" pitchFamily="18" charset="0"/>
            </a:endParaRPr>
          </a:p>
          <a:p>
            <a:pPr lvl="0"/>
            <a:endParaRPr lang="en-US" sz="3200" b="1" dirty="0">
              <a:latin typeface="Times New Roman" panose="02020603050405020304" pitchFamily="18" charset="0"/>
              <a:cs typeface="Times New Roman" panose="02020603050405020304" pitchFamily="18" charset="0"/>
            </a:endParaRPr>
          </a:p>
          <a:p>
            <a:pPr lvl="0"/>
            <a:endParaRPr lang="en-US" sz="3200" b="1" dirty="0">
              <a:latin typeface="Times New Roman" panose="02020603050405020304" pitchFamily="18" charset="0"/>
              <a:cs typeface="Times New Roman" panose="02020603050405020304" pitchFamily="18" charset="0"/>
            </a:endParaRPr>
          </a:p>
          <a:p>
            <a:pPr lvl="0"/>
            <a:endParaRPr lang="en-US" sz="3200" b="1" dirty="0">
              <a:latin typeface="Times New Roman" panose="02020603050405020304" pitchFamily="18" charset="0"/>
              <a:cs typeface="Times New Roman" panose="02020603050405020304" pitchFamily="18" charset="0"/>
            </a:endParaRPr>
          </a:p>
          <a:p>
            <a:pPr lvl="0"/>
            <a:endParaRPr lang="en-US" sz="3200" b="1" dirty="0">
              <a:latin typeface="Times New Roman" panose="02020603050405020304" pitchFamily="18" charset="0"/>
              <a:cs typeface="Times New Roman" panose="02020603050405020304" pitchFamily="18" charset="0"/>
            </a:endParaRPr>
          </a:p>
          <a:p>
            <a:pPr lvl="0"/>
            <a:endParaRPr lang="en-US" sz="3200" b="1" dirty="0">
              <a:latin typeface="Times New Roman" panose="02020603050405020304" pitchFamily="18" charset="0"/>
              <a:cs typeface="Times New Roman" panose="02020603050405020304" pitchFamily="18" charset="0"/>
            </a:endParaRPr>
          </a:p>
          <a:p>
            <a:pPr lvl="0"/>
            <a:endParaRPr lang="en-US" sz="3200" b="1" dirty="0">
              <a:latin typeface="Times New Roman" panose="02020603050405020304" pitchFamily="18" charset="0"/>
              <a:cs typeface="Times New Roman" panose="02020603050405020304" pitchFamily="18" charset="0"/>
            </a:endParaRPr>
          </a:p>
          <a:p>
            <a:pPr lvl="0"/>
            <a:r>
              <a:rPr lang="en-US" sz="3200" b="1" dirty="0">
                <a:latin typeface="Times New Roman" panose="02020603050405020304" pitchFamily="18" charset="0"/>
                <a:cs typeface="Times New Roman" panose="02020603050405020304" pitchFamily="18" charset="0"/>
              </a:rPr>
              <a:t>LIDAR images are also not going to be perfect. Its not always going to be a bright, sunny day outside. There will be days that are rainy, foggy, and snowy. In a way, these are real life versions of noise. The LIDAR sensors can pick up everything around it, but can’t always interpret what it means, and could lead to devastating repercussions. </a:t>
            </a:r>
          </a:p>
          <a:p>
            <a:pPr lvl="0"/>
            <a:endParaRPr lang="en-US" sz="3200" b="1" dirty="0">
              <a:latin typeface="Times New Roman" panose="02020603050405020304" pitchFamily="18" charset="0"/>
              <a:cs typeface="Times New Roman" panose="02020603050405020304" pitchFamily="18" charset="0"/>
            </a:endParaRPr>
          </a:p>
          <a:p>
            <a:pPr lvl="0"/>
            <a:endParaRPr lang="en-US" sz="3200" b="1" dirty="0">
              <a:latin typeface="Times New Roman" panose="02020603050405020304" pitchFamily="18" charset="0"/>
              <a:cs typeface="Times New Roman" panose="02020603050405020304" pitchFamily="18" charset="0"/>
            </a:endParaRPr>
          </a:p>
          <a:p>
            <a:pPr lvl="0"/>
            <a:endParaRPr lang="en-US" sz="3200" b="1" dirty="0">
              <a:latin typeface="Times New Roman" panose="02020603050405020304" pitchFamily="18" charset="0"/>
              <a:cs typeface="Times New Roman" panose="02020603050405020304" pitchFamily="18" charset="0"/>
            </a:endParaRPr>
          </a:p>
          <a:p>
            <a:pPr lvl="0"/>
            <a:endParaRPr lang="en-US" sz="3200" b="1" dirty="0">
              <a:latin typeface="Times New Roman" panose="02020603050405020304" pitchFamily="18" charset="0"/>
              <a:cs typeface="Times New Roman" panose="02020603050405020304" pitchFamily="18" charset="0"/>
            </a:endParaRPr>
          </a:p>
          <a:p>
            <a:pPr lvl="0"/>
            <a:endParaRPr lang="en-US" sz="3200" b="1" dirty="0">
              <a:latin typeface="Times New Roman" panose="02020603050405020304" pitchFamily="18" charset="0"/>
              <a:cs typeface="Times New Roman" panose="02020603050405020304" pitchFamily="18" charset="0"/>
            </a:endParaRPr>
          </a:p>
          <a:p>
            <a:pPr lvl="0"/>
            <a:endParaRPr lang="en-US" sz="3200" b="1" dirty="0">
              <a:latin typeface="Times New Roman" panose="02020603050405020304" pitchFamily="18" charset="0"/>
              <a:cs typeface="Times New Roman" panose="02020603050405020304" pitchFamily="18" charset="0"/>
            </a:endParaRPr>
          </a:p>
          <a:p>
            <a:pPr lvl="0"/>
            <a:r>
              <a:rPr lang="en-US" sz="2800" b="1" dirty="0">
                <a:latin typeface="Times New Roman" panose="02020603050405020304" pitchFamily="18" charset="0"/>
                <a:cs typeface="Times New Roman" panose="02020603050405020304" pitchFamily="18" charset="0"/>
              </a:rPr>
              <a:t>This is a raw data input from LIDAR. On the left, the image still contains a lot of ‘noise’ or things that we don’t want in the image. After a filter has been applied to the first image, the resulting right image, is a much smoother and more detailed representation of the land in front of a car. The heights, in different colors, are much more prevalent and defined in the second photo.</a:t>
            </a:r>
          </a:p>
          <a:p>
            <a:pPr lvl="0"/>
            <a:endParaRPr lang="en-US" sz="2800" b="1" dirty="0">
              <a:latin typeface="Times New Roman" panose="02020603050405020304" pitchFamily="18" charset="0"/>
              <a:cs typeface="Times New Roman" panose="02020603050405020304" pitchFamily="18" charset="0"/>
            </a:endParaRPr>
          </a:p>
        </p:txBody>
      </p:sp>
      <p:sp>
        <p:nvSpPr>
          <p:cNvPr id="143" name="TextBox 142">
            <a:extLst>
              <a:ext uri="{FF2B5EF4-FFF2-40B4-BE49-F238E27FC236}">
                <a16:creationId xmlns:a16="http://schemas.microsoft.com/office/drawing/2014/main" id="{5FC9BE31-A3BA-4DD8-ACD2-FED981714DB5}"/>
              </a:ext>
            </a:extLst>
          </p:cNvPr>
          <p:cNvSpPr txBox="1"/>
          <p:nvPr/>
        </p:nvSpPr>
        <p:spPr>
          <a:xfrm>
            <a:off x="8938527" y="24390986"/>
            <a:ext cx="10821491" cy="5847755"/>
          </a:xfrm>
          <a:prstGeom prst="rect">
            <a:avLst/>
          </a:prstGeom>
          <a:noFill/>
          <a:ln w="76200">
            <a:solidFill>
              <a:schemeClr val="tx1"/>
            </a:solidFill>
          </a:ln>
        </p:spPr>
        <p:txBody>
          <a:bodyPr wrap="square" rtlCol="0">
            <a:spAutoFit/>
          </a:bodyPr>
          <a:lstStyle/>
          <a:p>
            <a:pPr algn="ctr"/>
            <a:r>
              <a:rPr lang="en-US" sz="5400" b="1" dirty="0"/>
              <a:t>Edge Detection</a:t>
            </a:r>
          </a:p>
          <a:p>
            <a:r>
              <a:rPr lang="en-US" sz="3200" b="1" dirty="0"/>
              <a:t>Edges contain some of the most useful information in an image. It is incredibly helpful in object analysis, recognition, and classification. An edge region is the visible region, which has different intensity values comparing neighboring pixel values. </a:t>
            </a:r>
          </a:p>
          <a:p>
            <a:endParaRPr lang="en-US" sz="3200" b="1" dirty="0"/>
          </a:p>
          <a:p>
            <a:endParaRPr lang="en-US" sz="3200" b="1" dirty="0"/>
          </a:p>
          <a:p>
            <a:endParaRPr lang="en-US" sz="3200" b="1" dirty="0"/>
          </a:p>
          <a:p>
            <a:endParaRPr lang="en-US" sz="3200" b="1" dirty="0"/>
          </a:p>
          <a:p>
            <a:endParaRPr lang="en-US" sz="3200" b="1" dirty="0"/>
          </a:p>
        </p:txBody>
      </p:sp>
      <p:sp>
        <p:nvSpPr>
          <p:cNvPr id="147" name="TextBox 146">
            <a:extLst>
              <a:ext uri="{FF2B5EF4-FFF2-40B4-BE49-F238E27FC236}">
                <a16:creationId xmlns:a16="http://schemas.microsoft.com/office/drawing/2014/main" id="{5E669767-A6E7-4AA1-8DF2-1FB66F1256D4}"/>
              </a:ext>
            </a:extLst>
          </p:cNvPr>
          <p:cNvSpPr txBox="1"/>
          <p:nvPr/>
        </p:nvSpPr>
        <p:spPr>
          <a:xfrm>
            <a:off x="20093877" y="7448423"/>
            <a:ext cx="12546227" cy="6463308"/>
          </a:xfrm>
          <a:prstGeom prst="rect">
            <a:avLst/>
          </a:prstGeom>
          <a:noFill/>
          <a:ln w="76200">
            <a:solidFill>
              <a:schemeClr val="tx1"/>
            </a:solidFill>
          </a:ln>
        </p:spPr>
        <p:txBody>
          <a:bodyPr wrap="square" rtlCol="0">
            <a:spAutoFit/>
          </a:bodyPr>
          <a:lstStyle/>
          <a:p>
            <a:pPr algn="ctr"/>
            <a:r>
              <a:rPr lang="en-US" sz="5400" b="1" dirty="0">
                <a:latin typeface="Times New Roman" panose="02020603050405020304" pitchFamily="18" charset="0"/>
                <a:cs typeface="Times New Roman" panose="02020603050405020304" pitchFamily="18" charset="0"/>
              </a:rPr>
              <a:t>Further Processing with Segmentation</a:t>
            </a:r>
          </a:p>
          <a:p>
            <a:r>
              <a:rPr lang="en-US" sz="3600" b="1" dirty="0">
                <a:latin typeface="Times New Roman" panose="02020603050405020304" pitchFamily="18" charset="0"/>
                <a:cs typeface="Times New Roman" panose="02020603050405020304" pitchFamily="18" charset="0"/>
              </a:rPr>
              <a:t>Segmentation is used to locate objects and boundaries such as lines or curves in images. This is an important pre-processing step in any image-based application.</a:t>
            </a:r>
          </a:p>
          <a:p>
            <a:endParaRPr lang="en-US" sz="3600" b="1" dirty="0"/>
          </a:p>
          <a:p>
            <a:endParaRPr lang="en-US" sz="3600" b="1" dirty="0"/>
          </a:p>
          <a:p>
            <a:endParaRPr lang="en-US" sz="3600" b="1" dirty="0"/>
          </a:p>
          <a:p>
            <a:endParaRPr lang="en-US" sz="3600" b="1" dirty="0"/>
          </a:p>
          <a:p>
            <a:endParaRPr lang="en-US" sz="3600" b="1" dirty="0"/>
          </a:p>
          <a:p>
            <a:endParaRPr lang="en-US" sz="3600" b="1" dirty="0"/>
          </a:p>
          <a:p>
            <a:endParaRPr lang="en-US" sz="3600" b="1" dirty="0"/>
          </a:p>
        </p:txBody>
      </p:sp>
      <p:pic>
        <p:nvPicPr>
          <p:cNvPr id="149" name="Picture 148">
            <a:extLst>
              <a:ext uri="{FF2B5EF4-FFF2-40B4-BE49-F238E27FC236}">
                <a16:creationId xmlns:a16="http://schemas.microsoft.com/office/drawing/2014/main" id="{D5EFB5FC-DE35-4114-BC60-85734B02397B}"/>
              </a:ext>
            </a:extLst>
          </p:cNvPr>
          <p:cNvPicPr>
            <a:picLocks noChangeAspect="1"/>
          </p:cNvPicPr>
          <p:nvPr/>
        </p:nvPicPr>
        <p:blipFill>
          <a:blip r:embed="rId14"/>
          <a:stretch>
            <a:fillRect/>
          </a:stretch>
        </p:blipFill>
        <p:spPr>
          <a:xfrm>
            <a:off x="20313753" y="10177318"/>
            <a:ext cx="6165654" cy="3495627"/>
          </a:xfrm>
          <a:prstGeom prst="rect">
            <a:avLst/>
          </a:prstGeom>
        </p:spPr>
      </p:pic>
      <p:pic>
        <p:nvPicPr>
          <p:cNvPr id="148" name="Picture 147">
            <a:extLst>
              <a:ext uri="{FF2B5EF4-FFF2-40B4-BE49-F238E27FC236}">
                <a16:creationId xmlns:a16="http://schemas.microsoft.com/office/drawing/2014/main" id="{8CAB8F87-86BA-45D7-83A4-896937362C59}"/>
              </a:ext>
            </a:extLst>
          </p:cNvPr>
          <p:cNvPicPr>
            <a:picLocks noChangeAspect="1"/>
          </p:cNvPicPr>
          <p:nvPr/>
        </p:nvPicPr>
        <p:blipFill>
          <a:blip r:embed="rId15"/>
          <a:stretch>
            <a:fillRect/>
          </a:stretch>
        </p:blipFill>
        <p:spPr>
          <a:xfrm>
            <a:off x="26641829" y="10154388"/>
            <a:ext cx="5790464" cy="3520341"/>
          </a:xfrm>
          <a:prstGeom prst="rect">
            <a:avLst/>
          </a:prstGeom>
        </p:spPr>
      </p:pic>
      <p:pic>
        <p:nvPicPr>
          <p:cNvPr id="103" name="Picture 102">
            <a:extLst>
              <a:ext uri="{FF2B5EF4-FFF2-40B4-BE49-F238E27FC236}">
                <a16:creationId xmlns:a16="http://schemas.microsoft.com/office/drawing/2014/main" id="{284AE369-EDC9-4F74-B4D1-6D5424EB8177}"/>
              </a:ext>
            </a:extLst>
          </p:cNvPr>
          <p:cNvPicPr>
            <a:picLocks noChangeAspect="1"/>
          </p:cNvPicPr>
          <p:nvPr/>
        </p:nvPicPr>
        <p:blipFill>
          <a:blip r:embed="rId16"/>
          <a:stretch>
            <a:fillRect/>
          </a:stretch>
        </p:blipFill>
        <p:spPr>
          <a:xfrm>
            <a:off x="21637915" y="18446285"/>
            <a:ext cx="4008890" cy="3006668"/>
          </a:xfrm>
          <a:prstGeom prst="rect">
            <a:avLst/>
          </a:prstGeom>
        </p:spPr>
      </p:pic>
      <p:pic>
        <p:nvPicPr>
          <p:cNvPr id="105" name="Picture 104">
            <a:extLst>
              <a:ext uri="{FF2B5EF4-FFF2-40B4-BE49-F238E27FC236}">
                <a16:creationId xmlns:a16="http://schemas.microsoft.com/office/drawing/2014/main" id="{A1230350-7DFE-4973-AC03-0DF9DE66EE73}"/>
              </a:ext>
            </a:extLst>
          </p:cNvPr>
          <p:cNvPicPr>
            <a:picLocks noChangeAspect="1"/>
          </p:cNvPicPr>
          <p:nvPr/>
        </p:nvPicPr>
        <p:blipFill>
          <a:blip r:embed="rId17"/>
          <a:stretch>
            <a:fillRect/>
          </a:stretch>
        </p:blipFill>
        <p:spPr>
          <a:xfrm>
            <a:off x="26971929" y="18446285"/>
            <a:ext cx="3931576" cy="2948682"/>
          </a:xfrm>
          <a:prstGeom prst="rect">
            <a:avLst/>
          </a:prstGeom>
        </p:spPr>
      </p:pic>
      <p:sp>
        <p:nvSpPr>
          <p:cNvPr id="106" name="TextBox 105">
            <a:extLst>
              <a:ext uri="{FF2B5EF4-FFF2-40B4-BE49-F238E27FC236}">
                <a16:creationId xmlns:a16="http://schemas.microsoft.com/office/drawing/2014/main" id="{274FCC7B-4823-405E-9D0B-E146D9248089}"/>
              </a:ext>
            </a:extLst>
          </p:cNvPr>
          <p:cNvSpPr txBox="1"/>
          <p:nvPr/>
        </p:nvSpPr>
        <p:spPr>
          <a:xfrm>
            <a:off x="22794881" y="21446619"/>
            <a:ext cx="2791155" cy="523220"/>
          </a:xfrm>
          <a:prstGeom prst="rect">
            <a:avLst/>
          </a:prstGeom>
          <a:noFill/>
        </p:spPr>
        <p:txBody>
          <a:bodyPr wrap="square" rtlCol="0">
            <a:spAutoFit/>
          </a:bodyPr>
          <a:lstStyle/>
          <a:p>
            <a:r>
              <a:rPr lang="en-US" sz="2800" dirty="0"/>
              <a:t>Figure 1</a:t>
            </a:r>
          </a:p>
        </p:txBody>
      </p:sp>
      <p:sp>
        <p:nvSpPr>
          <p:cNvPr id="151" name="TextBox 150">
            <a:extLst>
              <a:ext uri="{FF2B5EF4-FFF2-40B4-BE49-F238E27FC236}">
                <a16:creationId xmlns:a16="http://schemas.microsoft.com/office/drawing/2014/main" id="{44169E20-79C5-481D-B388-2ACF2E0BB6F8}"/>
              </a:ext>
            </a:extLst>
          </p:cNvPr>
          <p:cNvSpPr txBox="1"/>
          <p:nvPr/>
        </p:nvSpPr>
        <p:spPr>
          <a:xfrm>
            <a:off x="28141483" y="21382609"/>
            <a:ext cx="2791155" cy="523220"/>
          </a:xfrm>
          <a:prstGeom prst="rect">
            <a:avLst/>
          </a:prstGeom>
          <a:noFill/>
        </p:spPr>
        <p:txBody>
          <a:bodyPr wrap="square" rtlCol="0">
            <a:spAutoFit/>
          </a:bodyPr>
          <a:lstStyle/>
          <a:p>
            <a:r>
              <a:rPr lang="en-US" sz="2800" dirty="0"/>
              <a:t>Figure 2</a:t>
            </a:r>
          </a:p>
        </p:txBody>
      </p:sp>
      <p:pic>
        <p:nvPicPr>
          <p:cNvPr id="107" name="Picture 106">
            <a:extLst>
              <a:ext uri="{FF2B5EF4-FFF2-40B4-BE49-F238E27FC236}">
                <a16:creationId xmlns:a16="http://schemas.microsoft.com/office/drawing/2014/main" id="{8F91EF3B-0FFC-48A7-85F0-756A9D6A0848}"/>
              </a:ext>
            </a:extLst>
          </p:cNvPr>
          <p:cNvPicPr>
            <a:picLocks noChangeAspect="1"/>
          </p:cNvPicPr>
          <p:nvPr/>
        </p:nvPicPr>
        <p:blipFill>
          <a:blip r:embed="rId18"/>
          <a:stretch>
            <a:fillRect/>
          </a:stretch>
        </p:blipFill>
        <p:spPr>
          <a:xfrm>
            <a:off x="21461748" y="24505286"/>
            <a:ext cx="3959717" cy="3016281"/>
          </a:xfrm>
          <a:prstGeom prst="rect">
            <a:avLst/>
          </a:prstGeom>
        </p:spPr>
      </p:pic>
      <p:pic>
        <p:nvPicPr>
          <p:cNvPr id="108" name="Picture 107">
            <a:extLst>
              <a:ext uri="{FF2B5EF4-FFF2-40B4-BE49-F238E27FC236}">
                <a16:creationId xmlns:a16="http://schemas.microsoft.com/office/drawing/2014/main" id="{558D054E-7AC2-49CA-92E0-BEC6C1EDD3A2}"/>
              </a:ext>
            </a:extLst>
          </p:cNvPr>
          <p:cNvPicPr>
            <a:picLocks noChangeAspect="1"/>
          </p:cNvPicPr>
          <p:nvPr/>
        </p:nvPicPr>
        <p:blipFill>
          <a:blip r:embed="rId19"/>
          <a:stretch>
            <a:fillRect/>
          </a:stretch>
        </p:blipFill>
        <p:spPr>
          <a:xfrm>
            <a:off x="27064996" y="24505286"/>
            <a:ext cx="3931575" cy="2968538"/>
          </a:xfrm>
          <a:prstGeom prst="rect">
            <a:avLst/>
          </a:prstGeom>
        </p:spPr>
      </p:pic>
      <p:pic>
        <p:nvPicPr>
          <p:cNvPr id="111" name="Picture 110">
            <a:extLst>
              <a:ext uri="{FF2B5EF4-FFF2-40B4-BE49-F238E27FC236}">
                <a16:creationId xmlns:a16="http://schemas.microsoft.com/office/drawing/2014/main" id="{EB515897-1651-4853-959B-296AD907D8B5}"/>
              </a:ext>
            </a:extLst>
          </p:cNvPr>
          <p:cNvPicPr>
            <a:picLocks noChangeAspect="1"/>
          </p:cNvPicPr>
          <p:nvPr/>
        </p:nvPicPr>
        <p:blipFill>
          <a:blip r:embed="rId20"/>
          <a:stretch>
            <a:fillRect/>
          </a:stretch>
        </p:blipFill>
        <p:spPr>
          <a:xfrm>
            <a:off x="278296" y="27613636"/>
            <a:ext cx="8294661" cy="2625105"/>
          </a:xfrm>
          <a:prstGeom prst="rect">
            <a:avLst/>
          </a:prstGeom>
        </p:spPr>
      </p:pic>
      <p:pic>
        <p:nvPicPr>
          <p:cNvPr id="154" name="Picture 153">
            <a:extLst>
              <a:ext uri="{FF2B5EF4-FFF2-40B4-BE49-F238E27FC236}">
                <a16:creationId xmlns:a16="http://schemas.microsoft.com/office/drawing/2014/main" id="{3A20ECDE-0D6D-42D1-BDC5-8C8C5A3CCF2C}"/>
              </a:ext>
            </a:extLst>
          </p:cNvPr>
          <p:cNvPicPr>
            <a:picLocks noChangeAspect="1"/>
          </p:cNvPicPr>
          <p:nvPr/>
        </p:nvPicPr>
        <p:blipFill>
          <a:blip r:embed="rId21"/>
          <a:stretch>
            <a:fillRect/>
          </a:stretch>
        </p:blipFill>
        <p:spPr>
          <a:xfrm>
            <a:off x="1566211" y="25751953"/>
            <a:ext cx="2705246" cy="1502914"/>
          </a:xfrm>
          <a:prstGeom prst="rect">
            <a:avLst/>
          </a:prstGeom>
        </p:spPr>
      </p:pic>
      <p:pic>
        <p:nvPicPr>
          <p:cNvPr id="156" name="Picture 155">
            <a:extLst>
              <a:ext uri="{FF2B5EF4-FFF2-40B4-BE49-F238E27FC236}">
                <a16:creationId xmlns:a16="http://schemas.microsoft.com/office/drawing/2014/main" id="{4284A9EF-8E2F-4949-8AE6-EBE5CFD03154}"/>
              </a:ext>
            </a:extLst>
          </p:cNvPr>
          <p:cNvPicPr>
            <a:picLocks noChangeAspect="1"/>
          </p:cNvPicPr>
          <p:nvPr/>
        </p:nvPicPr>
        <p:blipFill>
          <a:blip r:embed="rId22"/>
          <a:stretch>
            <a:fillRect/>
          </a:stretch>
        </p:blipFill>
        <p:spPr>
          <a:xfrm>
            <a:off x="4851602" y="25783219"/>
            <a:ext cx="2645333" cy="1471648"/>
          </a:xfrm>
          <a:prstGeom prst="rect">
            <a:avLst/>
          </a:prstGeom>
        </p:spPr>
      </p:pic>
      <p:pic>
        <p:nvPicPr>
          <p:cNvPr id="157" name="Picture 156">
            <a:extLst>
              <a:ext uri="{FF2B5EF4-FFF2-40B4-BE49-F238E27FC236}">
                <a16:creationId xmlns:a16="http://schemas.microsoft.com/office/drawing/2014/main" id="{FE440791-0918-428C-9FC6-70F34504E4FC}"/>
              </a:ext>
            </a:extLst>
          </p:cNvPr>
          <p:cNvPicPr>
            <a:picLocks noChangeAspect="1"/>
          </p:cNvPicPr>
          <p:nvPr/>
        </p:nvPicPr>
        <p:blipFill>
          <a:blip r:embed="rId23"/>
          <a:stretch>
            <a:fillRect/>
          </a:stretch>
        </p:blipFill>
        <p:spPr>
          <a:xfrm>
            <a:off x="27470101" y="30903997"/>
            <a:ext cx="5025632" cy="4798879"/>
          </a:xfrm>
          <a:prstGeom prst="rect">
            <a:avLst/>
          </a:prstGeom>
        </p:spPr>
      </p:pic>
      <p:pic>
        <p:nvPicPr>
          <p:cNvPr id="158" name="Picture 157">
            <a:extLst>
              <a:ext uri="{FF2B5EF4-FFF2-40B4-BE49-F238E27FC236}">
                <a16:creationId xmlns:a16="http://schemas.microsoft.com/office/drawing/2014/main" id="{287B56A0-18F7-4DC5-8097-F6F42804CBE3}"/>
              </a:ext>
            </a:extLst>
          </p:cNvPr>
          <p:cNvPicPr>
            <a:picLocks noChangeAspect="1"/>
          </p:cNvPicPr>
          <p:nvPr/>
        </p:nvPicPr>
        <p:blipFill>
          <a:blip r:embed="rId13"/>
          <a:stretch>
            <a:fillRect/>
          </a:stretch>
        </p:blipFill>
        <p:spPr>
          <a:xfrm>
            <a:off x="482052" y="36045776"/>
            <a:ext cx="2581498" cy="2581498"/>
          </a:xfrm>
          <a:prstGeom prst="rect">
            <a:avLst/>
          </a:prstGeom>
        </p:spPr>
      </p:pic>
      <p:pic>
        <p:nvPicPr>
          <p:cNvPr id="162" name="Picture 161">
            <a:extLst>
              <a:ext uri="{FF2B5EF4-FFF2-40B4-BE49-F238E27FC236}">
                <a16:creationId xmlns:a16="http://schemas.microsoft.com/office/drawing/2014/main" id="{20F5EC9C-4B49-405A-9034-8E166DFF7F3F}"/>
              </a:ext>
            </a:extLst>
          </p:cNvPr>
          <p:cNvPicPr>
            <a:picLocks noChangeAspect="1"/>
          </p:cNvPicPr>
          <p:nvPr/>
        </p:nvPicPr>
        <p:blipFill>
          <a:blip r:embed="rId24"/>
          <a:stretch>
            <a:fillRect/>
          </a:stretch>
        </p:blipFill>
        <p:spPr>
          <a:xfrm>
            <a:off x="31204712" y="36677404"/>
            <a:ext cx="1271234" cy="1095804"/>
          </a:xfrm>
          <a:prstGeom prst="rect">
            <a:avLst/>
          </a:prstGeom>
        </p:spPr>
      </p:pic>
      <p:pic>
        <p:nvPicPr>
          <p:cNvPr id="163" name="Picture 162">
            <a:extLst>
              <a:ext uri="{FF2B5EF4-FFF2-40B4-BE49-F238E27FC236}">
                <a16:creationId xmlns:a16="http://schemas.microsoft.com/office/drawing/2014/main" id="{0BC0AEDE-4867-40AB-9E53-1DFFACC45CF6}"/>
              </a:ext>
            </a:extLst>
          </p:cNvPr>
          <p:cNvPicPr>
            <a:picLocks noChangeAspect="1"/>
          </p:cNvPicPr>
          <p:nvPr/>
        </p:nvPicPr>
        <p:blipFill>
          <a:blip r:embed="rId25"/>
          <a:stretch>
            <a:fillRect/>
          </a:stretch>
        </p:blipFill>
        <p:spPr>
          <a:xfrm>
            <a:off x="9031606" y="28200032"/>
            <a:ext cx="1126103" cy="1488064"/>
          </a:xfrm>
          <a:prstGeom prst="rect">
            <a:avLst/>
          </a:prstGeom>
        </p:spPr>
      </p:pic>
      <p:pic>
        <p:nvPicPr>
          <p:cNvPr id="164" name="Picture 163">
            <a:extLst>
              <a:ext uri="{FF2B5EF4-FFF2-40B4-BE49-F238E27FC236}">
                <a16:creationId xmlns:a16="http://schemas.microsoft.com/office/drawing/2014/main" id="{800342CB-9F5D-40BD-84F4-8FE73C2AE85B}"/>
              </a:ext>
            </a:extLst>
          </p:cNvPr>
          <p:cNvPicPr>
            <a:picLocks noChangeAspect="1"/>
          </p:cNvPicPr>
          <p:nvPr/>
        </p:nvPicPr>
        <p:blipFill>
          <a:blip r:embed="rId26"/>
          <a:stretch>
            <a:fillRect/>
          </a:stretch>
        </p:blipFill>
        <p:spPr>
          <a:xfrm>
            <a:off x="10235349" y="28200032"/>
            <a:ext cx="1139356" cy="1505577"/>
          </a:xfrm>
          <a:prstGeom prst="rect">
            <a:avLst/>
          </a:prstGeom>
        </p:spPr>
      </p:pic>
      <p:pic>
        <p:nvPicPr>
          <p:cNvPr id="165" name="Picture 164">
            <a:extLst>
              <a:ext uri="{FF2B5EF4-FFF2-40B4-BE49-F238E27FC236}">
                <a16:creationId xmlns:a16="http://schemas.microsoft.com/office/drawing/2014/main" id="{04805445-DED2-450A-AF0C-DF50EDCB274F}"/>
              </a:ext>
            </a:extLst>
          </p:cNvPr>
          <p:cNvPicPr>
            <a:picLocks noChangeAspect="1"/>
          </p:cNvPicPr>
          <p:nvPr/>
        </p:nvPicPr>
        <p:blipFill>
          <a:blip r:embed="rId27"/>
          <a:stretch>
            <a:fillRect/>
          </a:stretch>
        </p:blipFill>
        <p:spPr>
          <a:xfrm>
            <a:off x="11545807" y="27680161"/>
            <a:ext cx="1816232" cy="2400021"/>
          </a:xfrm>
          <a:prstGeom prst="rect">
            <a:avLst/>
          </a:prstGeom>
        </p:spPr>
      </p:pic>
      <p:pic>
        <p:nvPicPr>
          <p:cNvPr id="167" name="Picture 166">
            <a:extLst>
              <a:ext uri="{FF2B5EF4-FFF2-40B4-BE49-F238E27FC236}">
                <a16:creationId xmlns:a16="http://schemas.microsoft.com/office/drawing/2014/main" id="{0B524252-B701-4163-A25A-7A6F409F561D}"/>
              </a:ext>
            </a:extLst>
          </p:cNvPr>
          <p:cNvPicPr>
            <a:picLocks noChangeAspect="1"/>
          </p:cNvPicPr>
          <p:nvPr/>
        </p:nvPicPr>
        <p:blipFill>
          <a:blip r:embed="rId28"/>
          <a:stretch>
            <a:fillRect/>
          </a:stretch>
        </p:blipFill>
        <p:spPr>
          <a:xfrm>
            <a:off x="13589058" y="27240894"/>
            <a:ext cx="2531179" cy="1426016"/>
          </a:xfrm>
          <a:prstGeom prst="rect">
            <a:avLst/>
          </a:prstGeom>
        </p:spPr>
      </p:pic>
      <p:pic>
        <p:nvPicPr>
          <p:cNvPr id="169" name="Picture 168">
            <a:extLst>
              <a:ext uri="{FF2B5EF4-FFF2-40B4-BE49-F238E27FC236}">
                <a16:creationId xmlns:a16="http://schemas.microsoft.com/office/drawing/2014/main" id="{82F4B271-8C35-44BB-9565-DBBC8327316E}"/>
              </a:ext>
            </a:extLst>
          </p:cNvPr>
          <p:cNvPicPr>
            <a:picLocks noChangeAspect="1"/>
          </p:cNvPicPr>
          <p:nvPr/>
        </p:nvPicPr>
        <p:blipFill>
          <a:blip r:embed="rId29"/>
          <a:stretch>
            <a:fillRect/>
          </a:stretch>
        </p:blipFill>
        <p:spPr>
          <a:xfrm>
            <a:off x="13589058" y="28702608"/>
            <a:ext cx="2535141" cy="1426017"/>
          </a:xfrm>
          <a:prstGeom prst="rect">
            <a:avLst/>
          </a:prstGeom>
        </p:spPr>
      </p:pic>
      <p:sp>
        <p:nvSpPr>
          <p:cNvPr id="170" name="TextBox 169">
            <a:extLst>
              <a:ext uri="{FF2B5EF4-FFF2-40B4-BE49-F238E27FC236}">
                <a16:creationId xmlns:a16="http://schemas.microsoft.com/office/drawing/2014/main" id="{EEB94429-ED6B-4372-B5B1-E1775BEF9218}"/>
              </a:ext>
            </a:extLst>
          </p:cNvPr>
          <p:cNvSpPr txBox="1"/>
          <p:nvPr/>
        </p:nvSpPr>
        <p:spPr>
          <a:xfrm>
            <a:off x="16194856" y="27420158"/>
            <a:ext cx="3450862" cy="2677656"/>
          </a:xfrm>
          <a:prstGeom prst="rect">
            <a:avLst/>
          </a:prstGeom>
          <a:noFill/>
        </p:spPr>
        <p:txBody>
          <a:bodyPr wrap="square" rtlCol="0">
            <a:spAutoFit/>
          </a:bodyPr>
          <a:lstStyle/>
          <a:p>
            <a:r>
              <a:rPr lang="en-US" sz="2800" dirty="0">
                <a:latin typeface="Times New Roman" panose="02020603050405020304" pitchFamily="18" charset="0"/>
                <a:cs typeface="Times New Roman" panose="02020603050405020304" pitchFamily="18" charset="0"/>
              </a:rPr>
              <a:t>Object Detection is a very necessary in self-driving cars. You need to be able to specify different objects, so they are avoided. </a:t>
            </a:r>
          </a:p>
        </p:txBody>
      </p:sp>
    </p:spTree>
    <p:extLst>
      <p:ext uri="{BB962C8B-B14F-4D97-AF65-F5344CB8AC3E}">
        <p14:creationId xmlns:p14="http://schemas.microsoft.com/office/powerpoint/2010/main" val="654202049"/>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1850</TotalTime>
  <Words>899</Words>
  <Application>Microsoft Office PowerPoint</Application>
  <PresentationFormat>Custom</PresentationFormat>
  <Paragraphs>88</Paragraphs>
  <Slides>1</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vt:i4>
      </vt:variant>
    </vt:vector>
  </HeadingPairs>
  <TitlesOfParts>
    <vt:vector size="7" baseType="lpstr">
      <vt:lpstr>ＭＳ Ｐゴシック</vt:lpstr>
      <vt:lpstr>Arial</vt:lpstr>
      <vt:lpstr>Calibri</vt:lpstr>
      <vt:lpstr>Calibri Light</vt:lpstr>
      <vt:lpstr>Times New Roman</vt:lpstr>
      <vt:lpstr>Office Theme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Acabbo, Daniel (Daniel.Acabbo@ksc.keene.edu)</cp:lastModifiedBy>
  <cp:revision>73</cp:revision>
  <dcterms:created xsi:type="dcterms:W3CDTF">2017-07-07T14:23:56Z</dcterms:created>
  <dcterms:modified xsi:type="dcterms:W3CDTF">2018-04-26T20:11:24Z</dcterms:modified>
</cp:coreProperties>
</file>